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4" r:id="rId9"/>
    <p:sldId id="273" r:id="rId10"/>
    <p:sldId id="261" r:id="rId11"/>
    <p:sldId id="276" r:id="rId12"/>
    <p:sldId id="262" r:id="rId13"/>
    <p:sldId id="275" r:id="rId14"/>
    <p:sldId id="280" r:id="rId15"/>
    <p:sldId id="295" r:id="rId16"/>
    <p:sldId id="294" r:id="rId17"/>
    <p:sldId id="267" r:id="rId18"/>
    <p:sldId id="296" r:id="rId19"/>
    <p:sldId id="269" r:id="rId20"/>
    <p:sldId id="287" r:id="rId21"/>
    <p:sldId id="313" r:id="rId22"/>
    <p:sldId id="297" r:id="rId23"/>
    <p:sldId id="314" r:id="rId24"/>
    <p:sldId id="300" r:id="rId25"/>
    <p:sldId id="301" r:id="rId26"/>
    <p:sldId id="302" r:id="rId27"/>
    <p:sldId id="303" r:id="rId28"/>
    <p:sldId id="304" r:id="rId29"/>
    <p:sldId id="305" r:id="rId30"/>
    <p:sldId id="306" r:id="rId31"/>
    <p:sldId id="307" r:id="rId32"/>
    <p:sldId id="308" r:id="rId33"/>
    <p:sldId id="312" r:id="rId34"/>
    <p:sldId id="309" r:id="rId35"/>
    <p:sldId id="310" r:id="rId36"/>
    <p:sldId id="315" r:id="rId37"/>
    <p:sldId id="316" r:id="rId38"/>
    <p:sldId id="317" r:id="rId39"/>
    <p:sldId id="329" r:id="rId40"/>
    <p:sldId id="318" r:id="rId41"/>
    <p:sldId id="330" r:id="rId42"/>
    <p:sldId id="319" r:id="rId43"/>
    <p:sldId id="320" r:id="rId44"/>
    <p:sldId id="328" r:id="rId45"/>
    <p:sldId id="321" r:id="rId46"/>
    <p:sldId id="323" r:id="rId47"/>
    <p:sldId id="324" r:id="rId48"/>
    <p:sldId id="325" r:id="rId49"/>
    <p:sldId id="326" r:id="rId50"/>
    <p:sldId id="327" r:id="rId51"/>
    <p:sldId id="332" r:id="rId52"/>
    <p:sldId id="333" r:id="rId53"/>
    <p:sldId id="334" r:id="rId54"/>
    <p:sldId id="268" r:id="rId55"/>
    <p:sldId id="288" r:id="rId56"/>
    <p:sldId id="335" r:id="rId57"/>
    <p:sldId id="336" r:id="rId58"/>
    <p:sldId id="337" r:id="rId59"/>
    <p:sldId id="339" r:id="rId60"/>
    <p:sldId id="279" r:id="rId61"/>
    <p:sldId id="277" r:id="rId62"/>
    <p:sldId id="282" r:id="rId63"/>
    <p:sldId id="283" r:id="rId64"/>
    <p:sldId id="278" r:id="rId65"/>
    <p:sldId id="281" r:id="rId66"/>
    <p:sldId id="264" r:id="rId67"/>
    <p:sldId id="284" r:id="rId68"/>
    <p:sldId id="285" r:id="rId69"/>
    <p:sldId id="265" r:id="rId70"/>
    <p:sldId id="271" r:id="rId71"/>
    <p:sldId id="286" r:id="rId72"/>
    <p:sldId id="291" r:id="rId73"/>
    <p:sldId id="290" r:id="rId74"/>
    <p:sldId id="292"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4"/>
            <p14:sldId id="273"/>
          </p14:sldIdLst>
        </p14:section>
        <p14:section name="Section 2" id="{CAFB42BD-450A-441C-A590-3FBCB3198946}">
          <p14:sldIdLst>
            <p14:sldId id="261"/>
            <p14:sldId id="276"/>
          </p14:sldIdLst>
        </p14:section>
        <p14:section name="Section3" id="{BF42179B-A006-48AF-B589-13756DA057B0}">
          <p14:sldIdLst>
            <p14:sldId id="262"/>
            <p14:sldId id="275"/>
            <p14:sldId id="280"/>
            <p14:sldId id="295"/>
            <p14:sldId id="294"/>
            <p14:sldId id="267"/>
          </p14:sldIdLst>
        </p14:section>
        <p14:section name="Section 4" id="{C8319636-4163-4860-A788-0D32A52EE42B}">
          <p14:sldIdLst>
            <p14:sldId id="296"/>
            <p14:sldId id="269"/>
          </p14:sldIdLst>
        </p14:section>
        <p14:section name="Usecase" id="{661BC8BA-120E-48FC-BB80-257D0A2A0F7B}">
          <p14:sldIdLst>
            <p14:sldId id="287"/>
            <p14:sldId id="313"/>
            <p14:sldId id="297"/>
            <p14:sldId id="314"/>
            <p14:sldId id="300"/>
            <p14:sldId id="301"/>
            <p14:sldId id="302"/>
            <p14:sldId id="303"/>
            <p14:sldId id="304"/>
            <p14:sldId id="305"/>
          </p14:sldIdLst>
        </p14:section>
        <p14:section name="UML Component" id="{17A03ED0-282F-4225-A135-C23DD81E7E19}">
          <p14:sldIdLst>
            <p14:sldId id="306"/>
            <p14:sldId id="307"/>
            <p14:sldId id="308"/>
            <p14:sldId id="312"/>
            <p14:sldId id="309"/>
            <p14:sldId id="310"/>
          </p14:sldIdLst>
        </p14:section>
        <p14:section name="BPMN diagram" id="{8829D0BD-0196-4253-89D9-7B918AAD758D}">
          <p14:sldIdLst>
            <p14:sldId id="315"/>
            <p14:sldId id="316"/>
            <p14:sldId id="317"/>
            <p14:sldId id="329"/>
            <p14:sldId id="318"/>
            <p14:sldId id="330"/>
            <p14:sldId id="319"/>
            <p14:sldId id="320"/>
            <p14:sldId id="328"/>
            <p14:sldId id="321"/>
            <p14:sldId id="323"/>
            <p14:sldId id="324"/>
            <p14:sldId id="325"/>
            <p14:sldId id="326"/>
            <p14:sldId id="327"/>
          </p14:sldIdLst>
        </p14:section>
        <p14:section name="SDI install" id="{6090A45F-C33C-4313-9520-04FE287F4772}">
          <p14:sldIdLst>
            <p14:sldId id="332"/>
            <p14:sldId id="333"/>
          </p14:sldIdLst>
        </p14:section>
        <p14:section name="Sec" id="{560D65BA-36B1-49CB-B62B-B3B56459B93D}">
          <p14:sldIdLst/>
        </p14:section>
        <p14:section name="Section 5" id="{0235003A-B2C9-4600-9886-E651A3F94C75}">
          <p14:sldIdLst>
            <p14:sldId id="334"/>
            <p14:sldId id="268"/>
            <p14:sldId id="288"/>
            <p14:sldId id="335"/>
            <p14:sldId id="336"/>
            <p14:sldId id="337"/>
            <p14:sldId id="339"/>
            <p14:sldId id="279"/>
          </p14:sldIdLst>
        </p14:section>
        <p14:section name="Section 66" id="{28FCA77F-2E86-45F9-9FD6-9012A34947E3}">
          <p14:sldIdLst>
            <p14:sldId id="277"/>
            <p14:sldId id="282"/>
            <p14:sldId id="283"/>
            <p14:sldId id="278"/>
            <p14:sldId id="281"/>
            <p14:sldId id="264"/>
            <p14:sldId id="284"/>
            <p14:sldId id="285"/>
          </p14:sldIdLst>
        </p14:section>
        <p14:section name="Section 6" id="{61232454-4D34-42FC-84BC-8F4C35EB7E37}">
          <p14:sldIdLst>
            <p14:sldId id="265"/>
            <p14:sldId id="271"/>
            <p14:sldId id="286"/>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DBE1"/>
    <a:srgbClr val="A5CF99"/>
    <a:srgbClr val="50DF41"/>
    <a:srgbClr val="C09747"/>
    <a:srgbClr val="253867"/>
    <a:srgbClr val="1A2F64"/>
    <a:srgbClr val="C19848"/>
    <a:srgbClr val="BF9645"/>
    <a:srgbClr val="E7E8EA"/>
    <a:srgbClr val="E5BA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436" y="76"/>
      </p:cViewPr>
      <p:guideLst>
        <p:guide orient="horz" pos="2160"/>
        <p:guide pos="2880"/>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2024/6/13</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30.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9.xml"/><Relationship Id="rId7" Type="http://schemas.openxmlformats.org/officeDocument/2006/relationships/slide" Target="slide35.xml"/><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slide" Target="slide29.xml"/><Relationship Id="rId4" Type="http://schemas.openxmlformats.org/officeDocument/2006/relationships/image" Target="../media/image41.png"/><Relationship Id="rId9" Type="http://schemas.openxmlformats.org/officeDocument/2006/relationships/slide" Target="slide50.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52.xml"/><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svg"/><Relationship Id="rId7" Type="http://schemas.openxmlformats.org/officeDocument/2006/relationships/image" Target="../media/image47.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svg"/><Relationship Id="rId7" Type="http://schemas.openxmlformats.org/officeDocument/2006/relationships/image" Target="../media/image47.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svg"/><Relationship Id="rId7" Type="http://schemas.openxmlformats.org/officeDocument/2006/relationships/image" Target="../media/image47.sv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1.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8"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chart" Target="../charts/chart4.xml"/><Relationship Id="rId2" Type="http://schemas.openxmlformats.org/officeDocument/2006/relationships/image" Target="../media/image98.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6.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 sir</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200" fill="hold"/>
                                        <p:tgtEl>
                                          <p:spTgt spid="14"/>
                                        </p:tgtEl>
                                        <p:attrNameLst>
                                          <p:attrName>ppt_x</p:attrName>
                                        </p:attrNameLst>
                                      </p:cBhvr>
                                      <p:tavLst>
                                        <p:tav tm="0">
                                          <p:val>
                                            <p:strVal val="#ppt_x"/>
                                          </p:val>
                                        </p:tav>
                                        <p:tav tm="100000">
                                          <p:val>
                                            <p:strVal val="#ppt_x"/>
                                          </p:val>
                                        </p:tav>
                                      </p:tavLst>
                                    </p:anim>
                                    <p:anim calcmode="lin" valueType="num">
                                      <p:cBhvr>
                                        <p:cTn id="12" dur="2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200" tmFilter="0, 0; .2, .5; .8, .5; 1, 0"/>
                                        <p:tgtEl>
                                          <p:spTgt spid="14"/>
                                        </p:tgtEl>
                                      </p:cBhvr>
                                    </p:animEffect>
                                    <p:animScale>
                                      <p:cBhvr>
                                        <p:cTn id="15" dur="100" autoRev="1" fill="hold"/>
                                        <p:tgtEl>
                                          <p:spTgt spid="14"/>
                                        </p:tgtEl>
                                      </p:cBhvr>
                                      <p:by x="105000" y="105000"/>
                                    </p:animScale>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00"/>
                                        <p:tgtEl>
                                          <p:spTgt spid="15"/>
                                        </p:tgtEl>
                                      </p:cBhvr>
                                    </p:animEffect>
                                  </p:childTnLst>
                                </p:cTn>
                              </p:par>
                            </p:childTnLst>
                          </p:cTn>
                        </p:par>
                        <p:par>
                          <p:cTn id="20" fill="hold">
                            <p:stCondLst>
                              <p:cond delay="170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55657" y="1361866"/>
            <a:ext cx="2878069" cy="620087"/>
            <a:chOff x="8661162" y="3088258"/>
            <a:chExt cx="3328076" cy="71704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2864289"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To create local SDI for Dehradun for services</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39560" y="4509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112915" y="3381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88476" y="4112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61831" y="3381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37390" y="4112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9469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download data already uploaded in the server</a:t>
            </a:r>
          </a:p>
        </p:txBody>
      </p:sp>
      <p:sp>
        <p:nvSpPr>
          <p:cNvPr id="13" name="矩形 12">
            <a:extLst>
              <a:ext uri="{FF2B5EF4-FFF2-40B4-BE49-F238E27FC236}">
                <a16:creationId xmlns:a16="http://schemas.microsoft.com/office/drawing/2014/main" id="{9E374F46-5E40-847F-6A77-F455B9436775}"/>
              </a:ext>
            </a:extLst>
          </p:cNvPr>
          <p:cNvSpPr/>
          <p:nvPr/>
        </p:nvSpPr>
        <p:spPr>
          <a:xfrm>
            <a:off x="1621549" y="5799758"/>
            <a:ext cx="1167307" cy="276999"/>
          </a:xfrm>
          <a:prstGeom prst="rect">
            <a:avLst/>
          </a:prstGeom>
        </p:spPr>
        <p:txBody>
          <a:bodyPr wrap="none">
            <a:spAutoFit/>
          </a:bodyPr>
          <a:lstStyle/>
          <a:p>
            <a:pPr algn="ctr">
              <a:defRPr/>
            </a:pPr>
            <a:r>
              <a:rPr lang="en-US" altLang="zh-CN" sz="1200" b="1" kern="0" dirty="0">
                <a:solidFill>
                  <a:srgbClr val="1A2F64"/>
                </a:solidFill>
                <a:cs typeface="+mn-ea"/>
                <a:sym typeface="+mn-lt"/>
              </a:rPr>
              <a:t>Data download</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98341" y="2792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User can see multiple data tiled over one another.</a:t>
            </a:r>
          </a:p>
        </p:txBody>
      </p:sp>
      <p:sp>
        <p:nvSpPr>
          <p:cNvPr id="15" name="矩形 14">
            <a:extLst>
              <a:ext uri="{FF2B5EF4-FFF2-40B4-BE49-F238E27FC236}">
                <a16:creationId xmlns:a16="http://schemas.microsoft.com/office/drawing/2014/main" id="{1A58D43F-ACEF-B605-F83F-A1257476352D}"/>
              </a:ext>
            </a:extLst>
          </p:cNvPr>
          <p:cNvSpPr/>
          <p:nvPr/>
        </p:nvSpPr>
        <p:spPr>
          <a:xfrm>
            <a:off x="2446893" y="2538709"/>
            <a:ext cx="1923925" cy="276999"/>
          </a:xfrm>
          <a:prstGeom prst="rect">
            <a:avLst/>
          </a:prstGeom>
        </p:spPr>
        <p:txBody>
          <a:bodyPr wrap="none">
            <a:spAutoFit/>
          </a:bodyPr>
          <a:lstStyle/>
          <a:p>
            <a:pPr algn="ctr">
              <a:defRPr/>
            </a:pPr>
            <a:r>
              <a:rPr lang="en-US" altLang="zh-CN" sz="1200" b="1" kern="0" dirty="0">
                <a:solidFill>
                  <a:srgbClr val="1A2F64"/>
                </a:solidFill>
                <a:cs typeface="+mn-ea"/>
                <a:sym typeface="+mn-lt"/>
              </a:rPr>
              <a:t>WMTS and interoperability</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50672" y="6053674"/>
            <a:ext cx="14210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map service for generating georeferenced map images</a:t>
            </a:r>
          </a:p>
        </p:txBody>
      </p:sp>
      <p:sp>
        <p:nvSpPr>
          <p:cNvPr id="27" name="矩形 26">
            <a:extLst>
              <a:ext uri="{FF2B5EF4-FFF2-40B4-BE49-F238E27FC236}">
                <a16:creationId xmlns:a16="http://schemas.microsoft.com/office/drawing/2014/main" id="{C3460B87-2BAF-7441-C6F3-467E166CCA82}"/>
              </a:ext>
            </a:extLst>
          </p:cNvPr>
          <p:cNvSpPr/>
          <p:nvPr/>
        </p:nvSpPr>
        <p:spPr>
          <a:xfrm>
            <a:off x="4295724" y="5799758"/>
            <a:ext cx="530916" cy="276999"/>
          </a:xfrm>
          <a:prstGeom prst="rect">
            <a:avLst/>
          </a:prstGeom>
        </p:spPr>
        <p:txBody>
          <a:bodyPr wrap="none">
            <a:spAutoFit/>
          </a:bodyPr>
          <a:lstStyle/>
          <a:p>
            <a:pPr algn="ctr">
              <a:defRPr/>
            </a:pPr>
            <a:r>
              <a:rPr lang="en-US" altLang="zh-CN" sz="1200" b="1" kern="0" dirty="0">
                <a:solidFill>
                  <a:srgbClr val="1A2F64"/>
                </a:solidFill>
                <a:cs typeface="+mn-ea"/>
                <a:sym typeface="+mn-lt"/>
              </a:rPr>
              <a:t>WMS</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37688" y="2792625"/>
            <a:ext cx="1526420" cy="5798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feature service for retrieval and manipulation of geographic features</a:t>
            </a:r>
          </a:p>
        </p:txBody>
      </p:sp>
      <p:sp>
        <p:nvSpPr>
          <p:cNvPr id="29" name="矩形 28">
            <a:extLst>
              <a:ext uri="{FF2B5EF4-FFF2-40B4-BE49-F238E27FC236}">
                <a16:creationId xmlns:a16="http://schemas.microsoft.com/office/drawing/2014/main" id="{C4A3CD3C-8B83-3001-EDF5-F0F42B86D7A2}"/>
              </a:ext>
            </a:extLst>
          </p:cNvPr>
          <p:cNvSpPr/>
          <p:nvPr/>
        </p:nvSpPr>
        <p:spPr>
          <a:xfrm>
            <a:off x="5235267" y="2538709"/>
            <a:ext cx="825867" cy="276999"/>
          </a:xfrm>
          <a:prstGeom prst="rect">
            <a:avLst/>
          </a:prstGeom>
        </p:spPr>
        <p:txBody>
          <a:bodyPr wrap="none">
            <a:spAutoFit/>
          </a:bodyPr>
          <a:lstStyle/>
          <a:p>
            <a:pPr algn="ctr">
              <a:defRPr/>
            </a:pPr>
            <a:r>
              <a:rPr lang="en-US" altLang="zh-CN" sz="1200" b="1" kern="0" dirty="0">
                <a:solidFill>
                  <a:srgbClr val="1A2F64"/>
                </a:solidFill>
                <a:cs typeface="+mn-ea"/>
                <a:sym typeface="+mn-lt"/>
              </a:rPr>
              <a:t>WFS/WCS</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206652" y="6053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Web processing service geospatial processes</a:t>
            </a:r>
          </a:p>
        </p:txBody>
      </p:sp>
      <p:sp>
        <p:nvSpPr>
          <p:cNvPr id="31" name="矩形 30">
            <a:extLst>
              <a:ext uri="{FF2B5EF4-FFF2-40B4-BE49-F238E27FC236}">
                <a16:creationId xmlns:a16="http://schemas.microsoft.com/office/drawing/2014/main" id="{806AC10E-65BD-9592-635A-4B17E6A36A5C}"/>
              </a:ext>
            </a:extLst>
          </p:cNvPr>
          <p:cNvSpPr/>
          <p:nvPr/>
        </p:nvSpPr>
        <p:spPr>
          <a:xfrm>
            <a:off x="6678153" y="5799758"/>
            <a:ext cx="478016" cy="276999"/>
          </a:xfrm>
          <a:prstGeom prst="rect">
            <a:avLst/>
          </a:prstGeom>
        </p:spPr>
        <p:txBody>
          <a:bodyPr wrap="none">
            <a:spAutoFit/>
          </a:bodyPr>
          <a:lstStyle/>
          <a:p>
            <a:pPr algn="ctr">
              <a:defRPr/>
            </a:pPr>
            <a:r>
              <a:rPr lang="en-US" altLang="zh-CN" sz="1200" b="1" kern="0" dirty="0">
                <a:solidFill>
                  <a:srgbClr val="1A2F64"/>
                </a:solidFill>
                <a:cs typeface="+mn-ea"/>
                <a:sym typeface="+mn-lt"/>
              </a:rPr>
              <a:t>WPS</a:t>
            </a:r>
            <a:endParaRPr lang="zh-CN" altLang="en-US" sz="1200" b="1" kern="0" dirty="0">
              <a:solidFill>
                <a:srgbClr val="1A2F64"/>
              </a:solidFill>
              <a:cs typeface="+mn-ea"/>
              <a:sym typeface="+mn-lt"/>
            </a:endParaRPr>
          </a:p>
        </p:txBody>
      </p:sp>
      <p:pic>
        <p:nvPicPr>
          <p:cNvPr id="35" name="Graphic 34" descr="Download">
            <a:extLst>
              <a:ext uri="{FF2B5EF4-FFF2-40B4-BE49-F238E27FC236}">
                <a16:creationId xmlns:a16="http://schemas.microsoft.com/office/drawing/2014/main" id="{2EAA75F5-30CB-4AF6-93BB-CBC3F27FD6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1873" y="4872412"/>
            <a:ext cx="407626" cy="407626"/>
          </a:xfrm>
          <a:prstGeom prst="rect">
            <a:avLst/>
          </a:prstGeom>
        </p:spPr>
      </p:pic>
      <p:pic>
        <p:nvPicPr>
          <p:cNvPr id="37" name="Graphic 36" descr="Image">
            <a:extLst>
              <a:ext uri="{FF2B5EF4-FFF2-40B4-BE49-F238E27FC236}">
                <a16:creationId xmlns:a16="http://schemas.microsoft.com/office/drawing/2014/main" id="{D3A38E27-B5D6-4251-BD4A-592ECF00A5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747" y="3764932"/>
            <a:ext cx="356831" cy="356831"/>
          </a:xfrm>
          <a:prstGeom prst="rect">
            <a:avLst/>
          </a:prstGeom>
        </p:spPr>
      </p:pic>
      <p:pic>
        <p:nvPicPr>
          <p:cNvPr id="39" name="Graphic 38" descr="Map with pin">
            <a:extLst>
              <a:ext uri="{FF2B5EF4-FFF2-40B4-BE49-F238E27FC236}">
                <a16:creationId xmlns:a16="http://schemas.microsoft.com/office/drawing/2014/main" id="{377E78A4-19BC-4AAA-AED6-671D81B8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24" y="4874461"/>
            <a:ext cx="424442" cy="424442"/>
          </a:xfrm>
          <a:prstGeom prst="rect">
            <a:avLst/>
          </a:prstGeom>
        </p:spPr>
      </p:pic>
      <p:pic>
        <p:nvPicPr>
          <p:cNvPr id="41" name="Graphic 40" descr="Table">
            <a:extLst>
              <a:ext uri="{FF2B5EF4-FFF2-40B4-BE49-F238E27FC236}">
                <a16:creationId xmlns:a16="http://schemas.microsoft.com/office/drawing/2014/main" id="{8EB50FBC-DCDD-4AFC-93D6-4F5606120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3345" y="3743513"/>
            <a:ext cx="369783" cy="369783"/>
          </a:xfrm>
          <a:prstGeom prst="rect">
            <a:avLst/>
          </a:prstGeom>
        </p:spPr>
      </p:pic>
      <p:pic>
        <p:nvPicPr>
          <p:cNvPr id="43" name="Graphic 42" descr="Gears">
            <a:extLst>
              <a:ext uri="{FF2B5EF4-FFF2-40B4-BE49-F238E27FC236}">
                <a16:creationId xmlns:a16="http://schemas.microsoft.com/office/drawing/2014/main" id="{7EE2E95E-C0EB-4822-B41C-B995A3EFA2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97158" y="4854791"/>
            <a:ext cx="463781" cy="463781"/>
          </a:xfrm>
          <a:prstGeom prst="rect">
            <a:avLst/>
          </a:prstGeom>
        </p:spPr>
      </p:pic>
      <p:pic>
        <p:nvPicPr>
          <p:cNvPr id="45" name="Picture 44">
            <a:extLst>
              <a:ext uri="{FF2B5EF4-FFF2-40B4-BE49-F238E27FC236}">
                <a16:creationId xmlns:a16="http://schemas.microsoft.com/office/drawing/2014/main" id="{C2388BAF-9B04-4255-93E9-35B9398CF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 presetClass="entr" presetSubtype="4" decel="10000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ppt_x"/>
                                          </p:val>
                                        </p:tav>
                                        <p:tav tm="100000">
                                          <p:val>
                                            <p:strVal val="#ppt_x"/>
                                          </p:val>
                                        </p:tav>
                                      </p:tavLst>
                                    </p:anim>
                                    <p:anim calcmode="lin" valueType="num">
                                      <p:cBhvr additive="base">
                                        <p:cTn id="26" dur="1000" fill="hold"/>
                                        <p:tgtEl>
                                          <p:spTgt spid="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2" presetClass="entr" presetSubtype="1" decel="10000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ppt_x"/>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2" presetClass="entr" presetSubtype="4" decel="100000" fill="hold" grpId="0"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20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8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2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200" fill="hold"/>
                                        <p:tgtEl>
                                          <p:spTgt spid="13"/>
                                        </p:tgtEl>
                                        <p:attrNameLst>
                                          <p:attrName>ppt_w</p:attrName>
                                        </p:attrNameLst>
                                      </p:cBhvr>
                                      <p:tavLst>
                                        <p:tav tm="0">
                                          <p:val>
                                            <p:strVal val="8/3*#ppt_w"/>
                                          </p:val>
                                        </p:tav>
                                        <p:tav tm="100000">
                                          <p:val>
                                            <p:strVal val="#ppt_w"/>
                                          </p:val>
                                        </p:tav>
                                      </p:tavLst>
                                    </p:anim>
                                    <p:anim calcmode="lin" valueType="num">
                                      <p:cBhvr>
                                        <p:cTn id="51" dur="2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200"/>
                                        <p:tgtEl>
                                          <p:spTgt spid="13"/>
                                        </p:tgtEl>
                                      </p:cBhvr>
                                    </p:animEffect>
                                  </p:childTnLst>
                                </p:cTn>
                              </p:par>
                            </p:childTnLst>
                          </p:cTn>
                        </p:par>
                        <p:par>
                          <p:cTn id="55" fill="hold">
                            <p:stCondLst>
                              <p:cond delay="3330"/>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200" fill="hold"/>
                                        <p:tgtEl>
                                          <p:spTgt spid="15"/>
                                        </p:tgtEl>
                                        <p:attrNameLst>
                                          <p:attrName>ppt_w</p:attrName>
                                        </p:attrNameLst>
                                      </p:cBhvr>
                                      <p:tavLst>
                                        <p:tav tm="0">
                                          <p:val>
                                            <p:strVal val="8/3*#ppt_w"/>
                                          </p:val>
                                        </p:tav>
                                        <p:tav tm="100000">
                                          <p:val>
                                            <p:strVal val="#ppt_w"/>
                                          </p:val>
                                        </p:tav>
                                      </p:tavLst>
                                    </p:anim>
                                    <p:anim calcmode="lin" valueType="num">
                                      <p:cBhvr>
                                        <p:cTn id="62" dur="2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childTnLst>
                          </p:cTn>
                        </p:par>
                        <p:par>
                          <p:cTn id="66" fill="hold">
                            <p:stCondLst>
                              <p:cond delay="419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00" fill="hold"/>
                                        <p:tgtEl>
                                          <p:spTgt spid="27"/>
                                        </p:tgtEl>
                                        <p:attrNameLst>
                                          <p:attrName>ppt_w</p:attrName>
                                        </p:attrNameLst>
                                      </p:cBhvr>
                                      <p:tavLst>
                                        <p:tav tm="0">
                                          <p:val>
                                            <p:strVal val="8/3*#ppt_w"/>
                                          </p:val>
                                        </p:tav>
                                        <p:tav tm="100000">
                                          <p:val>
                                            <p:strVal val="#ppt_w"/>
                                          </p:val>
                                        </p:tav>
                                      </p:tavLst>
                                    </p:anim>
                                    <p:anim calcmode="lin" valueType="num">
                                      <p:cBhvr>
                                        <p:cTn id="73" dur="2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200"/>
                                        <p:tgtEl>
                                          <p:spTgt spid="27"/>
                                        </p:tgtEl>
                                      </p:cBhvr>
                                    </p:animEffect>
                                  </p:childTnLst>
                                </p:cTn>
                              </p:par>
                            </p:childTnLst>
                          </p:cTn>
                        </p:par>
                        <p:par>
                          <p:cTn id="77" fill="hold">
                            <p:stCondLst>
                              <p:cond delay="4450"/>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2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200" fill="hold"/>
                                        <p:tgtEl>
                                          <p:spTgt spid="29"/>
                                        </p:tgtEl>
                                        <p:attrNameLst>
                                          <p:attrName>ppt_w</p:attrName>
                                        </p:attrNameLst>
                                      </p:cBhvr>
                                      <p:tavLst>
                                        <p:tav tm="0">
                                          <p:val>
                                            <p:strVal val="8/3*#ppt_w"/>
                                          </p:val>
                                        </p:tav>
                                        <p:tav tm="100000">
                                          <p:val>
                                            <p:strVal val="#ppt_w"/>
                                          </p:val>
                                        </p:tav>
                                      </p:tavLst>
                                    </p:anim>
                                    <p:anim calcmode="lin" valueType="num">
                                      <p:cBhvr>
                                        <p:cTn id="84" dur="2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200"/>
                                        <p:tgtEl>
                                          <p:spTgt spid="29"/>
                                        </p:tgtEl>
                                      </p:cBhvr>
                                    </p:animEffect>
                                  </p:childTnLst>
                                </p:cTn>
                              </p:par>
                            </p:childTnLst>
                          </p:cTn>
                        </p:par>
                        <p:par>
                          <p:cTn id="88" fill="hold">
                            <p:stCondLst>
                              <p:cond delay="483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2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200" fill="hold"/>
                                        <p:tgtEl>
                                          <p:spTgt spid="31"/>
                                        </p:tgtEl>
                                        <p:attrNameLst>
                                          <p:attrName>ppt_w</p:attrName>
                                        </p:attrNameLst>
                                      </p:cBhvr>
                                      <p:tavLst>
                                        <p:tav tm="0">
                                          <p:val>
                                            <p:strVal val="8/3*#ppt_w"/>
                                          </p:val>
                                        </p:tav>
                                        <p:tav tm="100000">
                                          <p:val>
                                            <p:strVal val="#ppt_w"/>
                                          </p:val>
                                        </p:tav>
                                      </p:tavLst>
                                    </p:anim>
                                    <p:anim calcmode="lin" valueType="num">
                                      <p:cBhvr>
                                        <p:cTn id="95" dur="2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8855"/>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351049" y="2808170"/>
            <a:ext cx="364202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Materials used</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Listing all the resources used</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2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 fill="hold"/>
                                            <p:tgtEl>
                                              <p:spTgt spid="19"/>
                                            </p:tgtEl>
                                            <p:attrNameLst>
                                              <p:attrName>ppt_x</p:attrName>
                                            </p:attrNameLst>
                                          </p:cBhvr>
                                          <p:tavLst>
                                            <p:tav tm="0">
                                              <p:val>
                                                <p:strVal val="#ppt_x"/>
                                              </p:val>
                                            </p:tav>
                                            <p:tav tm="100000">
                                              <p:val>
                                                <p:strVal val="#ppt_x"/>
                                              </p:val>
                                            </p:tav>
                                          </p:tavLst>
                                        </p:anim>
                                        <p:anim calcmode="lin" valueType="num">
                                          <p:cBhvr additive="base">
                                            <p:cTn id="24" dur="2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1965"/>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C3DD08-69EE-465C-ADBA-9CF7A0E4BB45}"/>
              </a:ext>
            </a:extLst>
          </p:cNvPr>
          <p:cNvPicPr>
            <a:picLocks noChangeAspect="1"/>
          </p:cNvPicPr>
          <p:nvPr/>
        </p:nvPicPr>
        <p:blipFill rotWithShape="1">
          <a:blip r:embed="rId2">
            <a:extLst>
              <a:ext uri="{28A0092B-C50C-407E-A947-70E740481C1C}">
                <a14:useLocalDpi xmlns:a14="http://schemas.microsoft.com/office/drawing/2010/main" val="0"/>
              </a:ext>
            </a:extLst>
          </a:blip>
          <a:srcRect l="77946" t="25120" b="35994"/>
          <a:stretch/>
        </p:blipFill>
        <p:spPr>
          <a:xfrm>
            <a:off x="6733513" y="2130426"/>
            <a:ext cx="2016651" cy="2000078"/>
          </a:xfrm>
          <a:prstGeom prst="rect">
            <a:avLst/>
          </a:prstGeom>
        </p:spPr>
      </p:pic>
      <p:pic>
        <p:nvPicPr>
          <p:cNvPr id="39" name="Picture 38">
            <a:extLst>
              <a:ext uri="{FF2B5EF4-FFF2-40B4-BE49-F238E27FC236}">
                <a16:creationId xmlns:a16="http://schemas.microsoft.com/office/drawing/2014/main" id="{D92B5911-F0C5-4D3E-A5B5-69B5C5FF496E}"/>
              </a:ext>
            </a:extLst>
          </p:cNvPr>
          <p:cNvPicPr>
            <a:picLocks noChangeAspect="1"/>
          </p:cNvPicPr>
          <p:nvPr/>
        </p:nvPicPr>
        <p:blipFill rotWithShape="1">
          <a:blip r:embed="rId3">
            <a:extLst>
              <a:ext uri="{28A0092B-C50C-407E-A947-70E740481C1C}">
                <a14:useLocalDpi xmlns:a14="http://schemas.microsoft.com/office/drawing/2010/main" val="0"/>
              </a:ext>
            </a:extLst>
          </a:blip>
          <a:srcRect l="54817" t="25853" r="23708" b="35261"/>
          <a:stretch/>
        </p:blipFill>
        <p:spPr>
          <a:xfrm>
            <a:off x="4694459" y="2150190"/>
            <a:ext cx="1963694" cy="2000078"/>
          </a:xfrm>
          <a:prstGeom prst="rect">
            <a:avLst/>
          </a:prstGeom>
        </p:spPr>
      </p:pic>
      <p:pic>
        <p:nvPicPr>
          <p:cNvPr id="37" name="Picture 36">
            <a:extLst>
              <a:ext uri="{FF2B5EF4-FFF2-40B4-BE49-F238E27FC236}">
                <a16:creationId xmlns:a16="http://schemas.microsoft.com/office/drawing/2014/main" id="{623FAFDB-427C-4044-9711-97A525780E60}"/>
              </a:ext>
            </a:extLst>
          </p:cNvPr>
          <p:cNvPicPr>
            <a:picLocks noChangeAspect="1"/>
          </p:cNvPicPr>
          <p:nvPr/>
        </p:nvPicPr>
        <p:blipFill rotWithShape="1">
          <a:blip r:embed="rId4">
            <a:extLst>
              <a:ext uri="{28A0092B-C50C-407E-A947-70E740481C1C}">
                <a14:useLocalDpi xmlns:a14="http://schemas.microsoft.com/office/drawing/2010/main" val="0"/>
              </a:ext>
            </a:extLst>
          </a:blip>
          <a:srcRect l="31102" t="26403" r="47423" b="35261"/>
          <a:stretch/>
        </p:blipFill>
        <p:spPr>
          <a:xfrm>
            <a:off x="2607010" y="2168134"/>
            <a:ext cx="1963694" cy="1971798"/>
          </a:xfrm>
          <a:prstGeom prst="rect">
            <a:avLst/>
          </a:prstGeom>
        </p:spPr>
      </p:pic>
      <p:pic>
        <p:nvPicPr>
          <p:cNvPr id="35" name="Picture 34">
            <a:extLst>
              <a:ext uri="{FF2B5EF4-FFF2-40B4-BE49-F238E27FC236}">
                <a16:creationId xmlns:a16="http://schemas.microsoft.com/office/drawing/2014/main" id="{873B35AA-82D6-4230-B82A-DEFAF75389B3}"/>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24894" r="70681" b="35831"/>
          <a:stretch/>
        </p:blipFill>
        <p:spPr>
          <a:xfrm>
            <a:off x="497524" y="2102471"/>
            <a:ext cx="2036190" cy="2020083"/>
          </a:xfrm>
          <a:prstGeom prst="rect">
            <a:avLst/>
          </a:prstGeom>
        </p:spPr>
      </p:pic>
      <p:grpSp>
        <p:nvGrpSpPr>
          <p:cNvPr id="16" name="组合 15">
            <a:extLst>
              <a:ext uri="{FF2B5EF4-FFF2-40B4-BE49-F238E27FC236}">
                <a16:creationId xmlns:a16="http://schemas.microsoft.com/office/drawing/2014/main" id="{E89282AD-9925-D8DF-42FF-ABADC63F6175}"/>
              </a:ext>
            </a:extLst>
          </p:cNvPr>
          <p:cNvGrpSpPr/>
          <p:nvPr/>
        </p:nvGrpSpPr>
        <p:grpSpPr>
          <a:xfrm>
            <a:off x="85254" y="1236676"/>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H</a:t>
              </a:r>
              <a:r>
                <a:rPr lang="en-US" altLang="zh-CN" sz="1350" kern="0" noProof="1">
                  <a:solidFill>
                    <a:prstClr val="white"/>
                  </a:solidFill>
                  <a:latin typeface="Calibri" panose="020F0502020204030204"/>
                  <a:ea typeface="等线" panose="02010600030101010101" pitchFamily="2" charset="-122"/>
                  <a:cs typeface="+mn-ea"/>
                  <a:sym typeface="+mn-lt"/>
                </a:rPr>
                <a:t>ardware</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1949368" y="3648404"/>
            <a:ext cx="5289631"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srgbClr val="FFFFFF"/>
              </a:solidFill>
              <a:effectLst/>
              <a:uLnTx/>
              <a:uFillTx/>
              <a:latin typeface="Calibri" panose="020F0502020204030204"/>
              <a:ea typeface="等线" panose="02010600030101010101" pitchFamily="2" charset="-122"/>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328423" y="3986494"/>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365923" y="3860944"/>
            <a:ext cx="3842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FFFFFF"/>
                </a:solidFill>
                <a:latin typeface="Calibri" panose="020F0502020204030204"/>
                <a:sym typeface="+mn-lt"/>
              </a:rPr>
              <a:t>2</a:t>
            </a:r>
            <a:endParaRPr kumimoji="0" lang="id-ID" sz="3600" b="0" i="0" u="none" strike="noStrike" kern="120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2808582" y="3980820"/>
            <a:ext cx="30418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Calibri" panose="020F0502020204030204"/>
                <a:ea typeface="等线" panose="02010600030101010101" pitchFamily="2" charset="-122"/>
                <a:cs typeface="+mn-ea"/>
                <a:sym typeface="+mn-lt"/>
              </a:rPr>
              <a:t>Separate computers were used</a:t>
            </a:r>
            <a:endParaRPr kumimoji="0" lang="zh-CN" altLang="en-US" sz="1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422338" y="4828433"/>
            <a:ext cx="3844808" cy="1893435"/>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822984" y="5329558"/>
            <a:ext cx="3018316" cy="1279133"/>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AMD Ryzen 7 5800H with Radeon Graphics 3.20 GHz</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Nvidia RTX 3060 Laptop GPU</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US" altLang="zh-CN" sz="1050" dirty="0">
                <a:solidFill>
                  <a:prstClr val="white">
                    <a:lumMod val="50000"/>
                  </a:prstClr>
                </a:solidFill>
                <a:cs typeface="+mn-ea"/>
                <a:sym typeface="+mn-lt"/>
              </a:rPr>
              <a:t>1 TB SSD (with roughly 260 GB Free space)</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029667"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1</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753392" y="504955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536640" y="4828433"/>
            <a:ext cx="3844808" cy="1931143"/>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rgbClr val="FFFFFF"/>
              </a:solidFill>
              <a:effectLst/>
              <a:uLnTx/>
              <a:uFillTx/>
              <a:latin typeface="Calibri" panose="020F0502020204030204"/>
              <a:ea typeface="+mn-ea"/>
              <a:cs typeface="+mn-cs"/>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4937288" y="5329558"/>
            <a:ext cx="3018316" cy="1036759"/>
          </a:xfrm>
          <a:prstGeom prst="rect">
            <a:avLst/>
          </a:prstGeom>
        </p:spPr>
        <p:txBody>
          <a:bodyPr wrap="square">
            <a:spAutoFit/>
          </a:bodyPr>
          <a:lstStyle/>
          <a:p>
            <a:pPr marL="171450" lvl="0" indent="-171450" algn="just">
              <a:lnSpc>
                <a:spcPct val="150000"/>
              </a:lnSpc>
              <a:buFont typeface="Arial" panose="020B0604020202020204" pitchFamily="34" charset="0"/>
              <a:buChar char="•"/>
              <a:defRPr/>
            </a:pPr>
            <a:r>
              <a:rPr lang="it-IT" altLang="zh-CN" sz="1050" dirty="0">
                <a:solidFill>
                  <a:prstClr val="white">
                    <a:lumMod val="50000"/>
                  </a:prstClr>
                </a:solidFill>
                <a:cs typeface="+mn-ea"/>
                <a:sym typeface="+mn-lt"/>
              </a:rPr>
              <a:t>Intel Core i9 10850K CPU 20cores at 3.60 GHz</a:t>
            </a:r>
            <a:r>
              <a:rPr kumimoji="0" lang="en-US" altLang="zh-CN"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Intel UHD Graphics (Integrated)</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16 GB RAM</a:t>
            </a:r>
          </a:p>
          <a:p>
            <a:pPr marL="171450" lvl="0" indent="-171450" algn="just">
              <a:lnSpc>
                <a:spcPct val="150000"/>
              </a:lnSpc>
              <a:buFont typeface="Arial" panose="020B0604020202020204" pitchFamily="34" charset="0"/>
              <a:buChar char="•"/>
              <a:defRPr/>
            </a:pPr>
            <a:r>
              <a:rPr lang="en-IN" altLang="zh-CN" sz="1050" dirty="0">
                <a:solidFill>
                  <a:prstClr val="white">
                    <a:lumMod val="50000"/>
                  </a:prstClr>
                </a:solidFill>
                <a:cs typeface="+mn-ea"/>
                <a:sym typeface="+mn-lt"/>
              </a:rPr>
              <a:t>250 GB SSD + 1TB HDD</a:t>
            </a:r>
            <a:endParaRPr kumimoji="0" lang="zh-CN" altLang="en-US" sz="105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143970" y="4985694"/>
            <a:ext cx="49404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50" b="1" dirty="0">
                <a:solidFill>
                  <a:srgbClr val="1A2F64"/>
                </a:solidFill>
                <a:latin typeface="Calibri" panose="020F0502020204030204"/>
                <a:ea typeface="等线" panose="02010600030101010101" pitchFamily="2" charset="-122"/>
                <a:cs typeface="+mn-ea"/>
                <a:sym typeface="+mn-lt"/>
              </a:rPr>
              <a:t>PC 2</a:t>
            </a:r>
            <a:endParaRPr kumimoji="0" lang="zh-CN" altLang="en-US" sz="135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4867694" y="504955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E7E6E6">
                    <a:lumMod val="50000"/>
                  </a:srgbClr>
                </a:solidFill>
                <a:effectLst/>
                <a:uLnTx/>
                <a:uFillTx/>
                <a:latin typeface="Calibri" panose="020F0502020204030204"/>
                <a:ea typeface="+mn-ea"/>
                <a:cs typeface="+mn-cs"/>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7E6E6">
                    <a:lumMod val="50000"/>
                  </a:srgbClr>
                </a:solidFill>
                <a:effectLst/>
                <a:uLnTx/>
                <a:uFillTx/>
                <a:latin typeface="Calibri" panose="020F0502020204030204"/>
                <a:ea typeface="+mn-ea"/>
                <a:cs typeface="+mn-cs"/>
                <a:sym typeface="+mn-lt"/>
              </a:endParaRPr>
            </a:p>
          </p:txBody>
        </p:sp>
      </p:grpSp>
      <p:pic>
        <p:nvPicPr>
          <p:cNvPr id="29" name="Picture 28">
            <a:extLst>
              <a:ext uri="{FF2B5EF4-FFF2-40B4-BE49-F238E27FC236}">
                <a16:creationId xmlns:a16="http://schemas.microsoft.com/office/drawing/2014/main" id="{6A6F1F75-EAE4-40B2-89E2-E2C4BD06A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 y="3657"/>
            <a:ext cx="761937" cy="1078903"/>
          </a:xfrm>
          <a:prstGeom prst="rect">
            <a:avLst/>
          </a:prstGeom>
        </p:spPr>
      </p:pic>
    </p:spTree>
    <p:extLst>
      <p:ext uri="{BB962C8B-B14F-4D97-AF65-F5344CB8AC3E}">
        <p14:creationId xmlns:p14="http://schemas.microsoft.com/office/powerpoint/2010/main" val="955793801"/>
      </p:ext>
    </p:extLst>
  </p:cSld>
  <p:clrMapOvr>
    <a:masterClrMapping/>
  </p:clrMapOvr>
  <mc:AlternateContent xmlns:mc="http://schemas.openxmlformats.org/markup-compatibility/2006" xmlns:p14="http://schemas.microsoft.com/office/powerpoint/2010/main">
    <mc:Choice Requires="p14">
      <p:transition p14:dur="200">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14:presetBounceEnd="66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6000">
                                          <p:cBhvr additive="base">
                                            <p:cTn id="26" dur="3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100"/>
                                            <p:tgtEl>
                                              <p:spTgt spid="35"/>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00"/>
                                            <p:tgtEl>
                                              <p:spTgt spid="37"/>
                                            </p:tgtEl>
                                          </p:cBhvr>
                                        </p:animEffect>
                                      </p:childTnLst>
                                    </p:cTn>
                                  </p:par>
                                </p:childTnLst>
                              </p:cTn>
                            </p:par>
                            <p:par>
                              <p:cTn id="16" fill="hold">
                                <p:stCondLst>
                                  <p:cond delay="7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
                                            <p:tgtEl>
                                              <p:spTgt spid="39"/>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100"/>
                                            <p:tgtEl>
                                              <p:spTgt spid="41"/>
                                            </p:tgtEl>
                                          </p:cBhvr>
                                        </p:animEffect>
                                      </p:childTnLst>
                                    </p:cTn>
                                  </p:par>
                                  <p:par>
                                    <p:cTn id="24" presetID="2" presetClass="entr" presetSubtype="4" accel="19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300" fill="hold"/>
                                            <p:tgtEl>
                                              <p:spTgt spid="2"/>
                                            </p:tgtEl>
                                            <p:attrNameLst>
                                              <p:attrName>ppt_x</p:attrName>
                                            </p:attrNameLst>
                                          </p:cBhvr>
                                          <p:tavLst>
                                            <p:tav tm="0">
                                              <p:val>
                                                <p:strVal val="#ppt_x"/>
                                              </p:val>
                                            </p:tav>
                                            <p:tav tm="100000">
                                              <p:val>
                                                <p:strVal val="#ppt_x"/>
                                              </p:val>
                                            </p:tav>
                                          </p:tavLst>
                                        </p:anim>
                                        <p:anim calcmode="lin" valueType="num">
                                          <p:cBhvr additive="base">
                                            <p:cTn id="27" dur="3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
                                            <p:tgtEl>
                                              <p:spTgt spid="4"/>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accel="50000" decel="50000" fill="hold" nodeType="withEffect">
                                      <p:stCondLst>
                                        <p:cond delay="100"/>
                                      </p:stCondLst>
                                      <p:childTnLst>
                                        <p:animMotion origin="layout" path="M -0.04896 -0.00046 L -0.00017 0.00023 " pathEditMode="relative" rAng="0" ptsTypes="AA">
                                          <p:cBhvr>
                                            <p:cTn id="40" dur="500" fill="hold"/>
                                            <p:tgtEl>
                                              <p:spTgt spid="3"/>
                                            </p:tgtEl>
                                            <p:attrNameLst>
                                              <p:attrName>ppt_x</p:attrName>
                                              <p:attrName>ppt_y</p:attrName>
                                            </p:attrNameLst>
                                          </p:cBhvr>
                                          <p:rCtr x="2431" y="23"/>
                                        </p:animMotion>
                                      </p:childTnLst>
                                    </p:cTn>
                                  </p:par>
                                  <p:par>
                                    <p:cTn id="41" presetID="2" presetClass="entr" presetSubtype="4" accel="19000" decel="81000"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ppt_x"/>
                                              </p:val>
                                            </p:tav>
                                            <p:tav tm="100000">
                                              <p:val>
                                                <p:strVal val="#ppt_x"/>
                                              </p:val>
                                            </p:tav>
                                          </p:tavLst>
                                        </p:anim>
                                        <p:anim calcmode="lin" valueType="num">
                                          <p:cBhvr additive="base">
                                            <p:cTn id="44" dur="10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accel="19000" decel="81000" fill="hold" grpId="0" nodeType="withEffect">
                                      <p:stCondLst>
                                        <p:cond delay="7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6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70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300"/>
                                            <p:tgtEl>
                                              <p:spTgt spid="8"/>
                                            </p:tgtEl>
                                          </p:cBhvr>
                                        </p:animEffect>
                                      </p:childTnLst>
                                    </p:cTn>
                                  </p:par>
                                  <p:par>
                                    <p:cTn id="55" presetID="10" presetClass="entr" presetSubtype="0" fill="hold" grpId="0" nodeType="withEffect">
                                      <p:stCondLst>
                                        <p:cond delay="8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300"/>
                                            <p:tgtEl>
                                              <p:spTgt spid="7"/>
                                            </p:tgtEl>
                                          </p:cBhvr>
                                        </p:animEffect>
                                      </p:childTnLst>
                                    </p:cTn>
                                  </p:par>
                                  <p:par>
                                    <p:cTn id="58" presetID="10" presetClass="entr" presetSubtype="0" fill="hold" nodeType="withEffect">
                                      <p:stCondLst>
                                        <p:cond delay="8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
                                            <p:tgtEl>
                                              <p:spTgt spid="15"/>
                                            </p:tgtEl>
                                          </p:cBhvr>
                                        </p:animEffect>
                                      </p:childTnLst>
                                    </p:cTn>
                                  </p:par>
                                  <p:par>
                                    <p:cTn id="61" presetID="10" presetClass="entr" presetSubtype="0" fill="hold" grpId="0" nodeType="withEffect">
                                      <p:stCondLst>
                                        <p:cond delay="9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p:bldP spid="8" grpId="0"/>
          <p:bldP spid="12" grpId="0" animBg="1"/>
          <p:bldP spid="13" grpId="0"/>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0" y="808302"/>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Software used</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24835" y="1537135"/>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Various softwares are used</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33766" y="1350542"/>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Some softwares are proprietary some are open source</a:t>
            </a:r>
            <a:endParaRPr lang="en-US" sz="1200" dirty="0">
              <a:solidFill>
                <a:schemeClr val="bg1">
                  <a:lumMod val="50000"/>
                </a:schemeClr>
              </a:solidFill>
              <a:cs typeface="+mn-ea"/>
              <a:sym typeface="+mn-lt"/>
            </a:endParaRPr>
          </a:p>
        </p:txBody>
      </p:sp>
      <p:pic>
        <p:nvPicPr>
          <p:cNvPr id="85" name="Picture 84">
            <a:extLst>
              <a:ext uri="{FF2B5EF4-FFF2-40B4-BE49-F238E27FC236}">
                <a16:creationId xmlns:a16="http://schemas.microsoft.com/office/drawing/2014/main" id="{C1007D8B-2410-426D-B279-63C660BD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113" y="3741416"/>
            <a:ext cx="1389773" cy="1389773"/>
          </a:xfrm>
          <a:prstGeom prst="rect">
            <a:avLst/>
          </a:prstGeom>
        </p:spPr>
      </p:pic>
      <p:pic>
        <p:nvPicPr>
          <p:cNvPr id="87" name="Picture 86">
            <a:extLst>
              <a:ext uri="{FF2B5EF4-FFF2-40B4-BE49-F238E27FC236}">
                <a16:creationId xmlns:a16="http://schemas.microsoft.com/office/drawing/2014/main" id="{01CECDF4-D7D5-484B-81F2-B730BF61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11" y="3708513"/>
            <a:ext cx="1455578" cy="1455578"/>
          </a:xfrm>
          <a:prstGeom prst="rect">
            <a:avLst/>
          </a:prstGeom>
        </p:spPr>
      </p:pic>
      <p:pic>
        <p:nvPicPr>
          <p:cNvPr id="89" name="Picture 88">
            <a:extLst>
              <a:ext uri="{FF2B5EF4-FFF2-40B4-BE49-F238E27FC236}">
                <a16:creationId xmlns:a16="http://schemas.microsoft.com/office/drawing/2014/main" id="{D2A6C36E-1EF8-4E14-A7C9-C4F0CEAF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620" y="3642923"/>
            <a:ext cx="1586759" cy="1586759"/>
          </a:xfrm>
          <a:prstGeom prst="rect">
            <a:avLst/>
          </a:prstGeom>
        </p:spPr>
      </p:pic>
      <p:pic>
        <p:nvPicPr>
          <p:cNvPr id="91" name="Picture 90">
            <a:extLst>
              <a:ext uri="{FF2B5EF4-FFF2-40B4-BE49-F238E27FC236}">
                <a16:creationId xmlns:a16="http://schemas.microsoft.com/office/drawing/2014/main" id="{0E49E8D4-53CE-4A02-BAC1-9DF6E3435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544" y="3533275"/>
            <a:ext cx="1814910" cy="1814910"/>
          </a:xfrm>
          <a:prstGeom prst="rect">
            <a:avLst/>
          </a:prstGeom>
        </p:spPr>
      </p:pic>
      <p:pic>
        <p:nvPicPr>
          <p:cNvPr id="93" name="Picture 92">
            <a:extLst>
              <a:ext uri="{FF2B5EF4-FFF2-40B4-BE49-F238E27FC236}">
                <a16:creationId xmlns:a16="http://schemas.microsoft.com/office/drawing/2014/main" id="{ECF7A206-5C49-43A6-9B4D-2DB7828F2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248" y="3470550"/>
            <a:ext cx="1931503" cy="1931503"/>
          </a:xfrm>
          <a:prstGeom prst="rect">
            <a:avLst/>
          </a:prstGeom>
        </p:spPr>
      </p:pic>
      <p:pic>
        <p:nvPicPr>
          <p:cNvPr id="95" name="Picture 94">
            <a:extLst>
              <a:ext uri="{FF2B5EF4-FFF2-40B4-BE49-F238E27FC236}">
                <a16:creationId xmlns:a16="http://schemas.microsoft.com/office/drawing/2014/main" id="{C527F0FC-599E-4DEB-B9A6-5512809EC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334" y="3347637"/>
            <a:ext cx="2177332" cy="2177332"/>
          </a:xfrm>
          <a:prstGeom prst="rect">
            <a:avLst/>
          </a:prstGeom>
        </p:spPr>
      </p:pic>
      <p:pic>
        <p:nvPicPr>
          <p:cNvPr id="97" name="Picture 96">
            <a:extLst>
              <a:ext uri="{FF2B5EF4-FFF2-40B4-BE49-F238E27FC236}">
                <a16:creationId xmlns:a16="http://schemas.microsoft.com/office/drawing/2014/main" id="{8961025D-E290-4341-85AC-645E5F18F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3333" y="3341258"/>
            <a:ext cx="2177332" cy="2177332"/>
          </a:xfrm>
          <a:prstGeom prst="rect">
            <a:avLst/>
          </a:prstGeom>
        </p:spPr>
      </p:pic>
      <p:pic>
        <p:nvPicPr>
          <p:cNvPr id="99" name="Picture 98">
            <a:extLst>
              <a:ext uri="{FF2B5EF4-FFF2-40B4-BE49-F238E27FC236}">
                <a16:creationId xmlns:a16="http://schemas.microsoft.com/office/drawing/2014/main" id="{01ACB815-D1D4-45F2-AD79-B01293BC3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5174" y="3219477"/>
            <a:ext cx="2433651" cy="2433651"/>
          </a:xfrm>
          <a:prstGeom prst="rect">
            <a:avLst/>
          </a:prstGeom>
        </p:spPr>
      </p:pic>
      <p:pic>
        <p:nvPicPr>
          <p:cNvPr id="101" name="Picture 100">
            <a:extLst>
              <a:ext uri="{FF2B5EF4-FFF2-40B4-BE49-F238E27FC236}">
                <a16:creationId xmlns:a16="http://schemas.microsoft.com/office/drawing/2014/main" id="{F57EAE74-79C4-4A4F-BF69-777C0D079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21" y="2970022"/>
            <a:ext cx="2932558" cy="2932558"/>
          </a:xfrm>
          <a:prstGeom prst="rect">
            <a:avLst/>
          </a:prstGeom>
        </p:spPr>
      </p:pic>
      <p:pic>
        <p:nvPicPr>
          <p:cNvPr id="103" name="Picture 102">
            <a:extLst>
              <a:ext uri="{FF2B5EF4-FFF2-40B4-BE49-F238E27FC236}">
                <a16:creationId xmlns:a16="http://schemas.microsoft.com/office/drawing/2014/main" id="{C820A04E-932F-4826-9AB4-10F591BF1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5224" y="2849525"/>
            <a:ext cx="3163279" cy="3163279"/>
          </a:xfrm>
          <a:prstGeom prst="rect">
            <a:avLst/>
          </a:prstGeom>
        </p:spPr>
      </p:pic>
      <p:pic>
        <p:nvPicPr>
          <p:cNvPr id="107" name="Picture 106">
            <a:extLst>
              <a:ext uri="{FF2B5EF4-FFF2-40B4-BE49-F238E27FC236}">
                <a16:creationId xmlns:a16="http://schemas.microsoft.com/office/drawing/2014/main" id="{1C962D55-EFC0-4341-9642-A0908CD65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479" y="2792917"/>
            <a:ext cx="3286768" cy="3286768"/>
          </a:xfrm>
          <a:prstGeom prst="rect">
            <a:avLst/>
          </a:prstGeom>
        </p:spPr>
      </p:pic>
      <p:pic>
        <p:nvPicPr>
          <p:cNvPr id="109" name="Picture 108">
            <a:extLst>
              <a:ext uri="{FF2B5EF4-FFF2-40B4-BE49-F238E27FC236}">
                <a16:creationId xmlns:a16="http://schemas.microsoft.com/office/drawing/2014/main" id="{0BC413E2-B8EE-47A2-A54E-0964682484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0692" y="2638060"/>
            <a:ext cx="3632342" cy="3632342"/>
          </a:xfrm>
          <a:prstGeom prst="rect">
            <a:avLst/>
          </a:prstGeom>
        </p:spPr>
      </p:pic>
      <p:pic>
        <p:nvPicPr>
          <p:cNvPr id="113" name="Picture 112">
            <a:extLst>
              <a:ext uri="{FF2B5EF4-FFF2-40B4-BE49-F238E27FC236}">
                <a16:creationId xmlns:a16="http://schemas.microsoft.com/office/drawing/2014/main" id="{E9E6C00A-255A-4192-94CB-F2B6FD81F1B4}"/>
              </a:ext>
            </a:extLst>
          </p:cNvPr>
          <p:cNvPicPr>
            <a:picLocks noChangeAspect="1"/>
          </p:cNvPicPr>
          <p:nvPr/>
        </p:nvPicPr>
        <p:blipFill rotWithShape="1">
          <a:blip r:embed="rId14">
            <a:extLst>
              <a:ext uri="{28A0092B-C50C-407E-A947-70E740481C1C}">
                <a14:useLocalDpi xmlns:a14="http://schemas.microsoft.com/office/drawing/2010/main" val="0"/>
              </a:ext>
            </a:extLst>
          </a:blip>
          <a:srcRect b="18768"/>
          <a:stretch/>
        </p:blipFill>
        <p:spPr>
          <a:xfrm>
            <a:off x="3485517" y="3347637"/>
            <a:ext cx="2095682" cy="2252809"/>
          </a:xfrm>
          <a:prstGeom prst="rect">
            <a:avLst/>
          </a:prstGeom>
        </p:spPr>
      </p:pic>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200"/>
                                  </p:stCondLst>
                                  <p:iterate type="lt">
                                    <p:tmPct val="2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53" presetClass="entr" presetSubtype="16" fill="hold" nodeType="withEffect">
                                  <p:stCondLst>
                                    <p:cond delay="10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200" fill="hold"/>
                                        <p:tgtEl>
                                          <p:spTgt spid="85"/>
                                        </p:tgtEl>
                                        <p:attrNameLst>
                                          <p:attrName>ppt_w</p:attrName>
                                        </p:attrNameLst>
                                      </p:cBhvr>
                                      <p:tavLst>
                                        <p:tav tm="0">
                                          <p:val>
                                            <p:fltVal val="0"/>
                                          </p:val>
                                        </p:tav>
                                        <p:tav tm="100000">
                                          <p:val>
                                            <p:strVal val="#ppt_w"/>
                                          </p:val>
                                        </p:tav>
                                      </p:tavLst>
                                    </p:anim>
                                    <p:anim calcmode="lin" valueType="num">
                                      <p:cBhvr>
                                        <p:cTn id="17" dur="200" fill="hold"/>
                                        <p:tgtEl>
                                          <p:spTgt spid="85"/>
                                        </p:tgtEl>
                                        <p:attrNameLst>
                                          <p:attrName>ppt_h</p:attrName>
                                        </p:attrNameLst>
                                      </p:cBhvr>
                                      <p:tavLst>
                                        <p:tav tm="0">
                                          <p:val>
                                            <p:fltVal val="0"/>
                                          </p:val>
                                        </p:tav>
                                        <p:tav tm="100000">
                                          <p:val>
                                            <p:strVal val="#ppt_h"/>
                                          </p:val>
                                        </p:tav>
                                      </p:tavLst>
                                    </p:anim>
                                    <p:animEffect transition="in" filter="fade">
                                      <p:cBhvr>
                                        <p:cTn id="18" dur="200"/>
                                        <p:tgtEl>
                                          <p:spTgt spid="85"/>
                                        </p:tgtEl>
                                      </p:cBhvr>
                                    </p:animEffect>
                                  </p:childTnLst>
                                </p:cTn>
                              </p:par>
                              <p:par>
                                <p:cTn id="19" presetID="53" presetClass="entr" presetSubtype="16" fill="hold" nodeType="withEffect">
                                  <p:stCondLst>
                                    <p:cond delay="1200"/>
                                  </p:stCondLst>
                                  <p:childTnLst>
                                    <p:set>
                                      <p:cBhvr>
                                        <p:cTn id="20" dur="1" fill="hold">
                                          <p:stCondLst>
                                            <p:cond delay="0"/>
                                          </p:stCondLst>
                                        </p:cTn>
                                        <p:tgtEl>
                                          <p:spTgt spid="87"/>
                                        </p:tgtEl>
                                        <p:attrNameLst>
                                          <p:attrName>style.visibility</p:attrName>
                                        </p:attrNameLst>
                                      </p:cBhvr>
                                      <p:to>
                                        <p:strVal val="visible"/>
                                      </p:to>
                                    </p:set>
                                    <p:anim calcmode="lin" valueType="num">
                                      <p:cBhvr>
                                        <p:cTn id="21" dur="200" fill="hold"/>
                                        <p:tgtEl>
                                          <p:spTgt spid="87"/>
                                        </p:tgtEl>
                                        <p:attrNameLst>
                                          <p:attrName>ppt_w</p:attrName>
                                        </p:attrNameLst>
                                      </p:cBhvr>
                                      <p:tavLst>
                                        <p:tav tm="0">
                                          <p:val>
                                            <p:fltVal val="0"/>
                                          </p:val>
                                        </p:tav>
                                        <p:tav tm="100000">
                                          <p:val>
                                            <p:strVal val="#ppt_w"/>
                                          </p:val>
                                        </p:tav>
                                      </p:tavLst>
                                    </p:anim>
                                    <p:anim calcmode="lin" valueType="num">
                                      <p:cBhvr>
                                        <p:cTn id="22" dur="200" fill="hold"/>
                                        <p:tgtEl>
                                          <p:spTgt spid="87"/>
                                        </p:tgtEl>
                                        <p:attrNameLst>
                                          <p:attrName>ppt_h</p:attrName>
                                        </p:attrNameLst>
                                      </p:cBhvr>
                                      <p:tavLst>
                                        <p:tav tm="0">
                                          <p:val>
                                            <p:fltVal val="0"/>
                                          </p:val>
                                        </p:tav>
                                        <p:tav tm="100000">
                                          <p:val>
                                            <p:strVal val="#ppt_h"/>
                                          </p:val>
                                        </p:tav>
                                      </p:tavLst>
                                    </p:anim>
                                    <p:animEffect transition="in" filter="fade">
                                      <p:cBhvr>
                                        <p:cTn id="23" dur="200"/>
                                        <p:tgtEl>
                                          <p:spTgt spid="87"/>
                                        </p:tgtEl>
                                      </p:cBhvr>
                                    </p:animEffect>
                                  </p:childTnLst>
                                </p:cTn>
                              </p:par>
                              <p:par>
                                <p:cTn id="24" presetID="53" presetClass="entr" presetSubtype="16" fill="hold" nodeType="withEffect">
                                  <p:stCondLst>
                                    <p:cond delay="14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200" fill="hold"/>
                                        <p:tgtEl>
                                          <p:spTgt spid="89"/>
                                        </p:tgtEl>
                                        <p:attrNameLst>
                                          <p:attrName>ppt_w</p:attrName>
                                        </p:attrNameLst>
                                      </p:cBhvr>
                                      <p:tavLst>
                                        <p:tav tm="0">
                                          <p:val>
                                            <p:fltVal val="0"/>
                                          </p:val>
                                        </p:tav>
                                        <p:tav tm="100000">
                                          <p:val>
                                            <p:strVal val="#ppt_w"/>
                                          </p:val>
                                        </p:tav>
                                      </p:tavLst>
                                    </p:anim>
                                    <p:anim calcmode="lin" valueType="num">
                                      <p:cBhvr>
                                        <p:cTn id="27" dur="200" fill="hold"/>
                                        <p:tgtEl>
                                          <p:spTgt spid="89"/>
                                        </p:tgtEl>
                                        <p:attrNameLst>
                                          <p:attrName>ppt_h</p:attrName>
                                        </p:attrNameLst>
                                      </p:cBhvr>
                                      <p:tavLst>
                                        <p:tav tm="0">
                                          <p:val>
                                            <p:fltVal val="0"/>
                                          </p:val>
                                        </p:tav>
                                        <p:tav tm="100000">
                                          <p:val>
                                            <p:strVal val="#ppt_h"/>
                                          </p:val>
                                        </p:tav>
                                      </p:tavLst>
                                    </p:anim>
                                    <p:animEffect transition="in" filter="fade">
                                      <p:cBhvr>
                                        <p:cTn id="28" dur="200"/>
                                        <p:tgtEl>
                                          <p:spTgt spid="89"/>
                                        </p:tgtEl>
                                      </p:cBhvr>
                                    </p:animEffect>
                                  </p:childTnLst>
                                </p:cTn>
                              </p:par>
                              <p:par>
                                <p:cTn id="29" presetID="53" presetClass="entr" presetSubtype="16"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00" fill="hold"/>
                                        <p:tgtEl>
                                          <p:spTgt spid="91"/>
                                        </p:tgtEl>
                                        <p:attrNameLst>
                                          <p:attrName>ppt_w</p:attrName>
                                        </p:attrNameLst>
                                      </p:cBhvr>
                                      <p:tavLst>
                                        <p:tav tm="0">
                                          <p:val>
                                            <p:fltVal val="0"/>
                                          </p:val>
                                        </p:tav>
                                        <p:tav tm="100000">
                                          <p:val>
                                            <p:strVal val="#ppt_w"/>
                                          </p:val>
                                        </p:tav>
                                      </p:tavLst>
                                    </p:anim>
                                    <p:anim calcmode="lin" valueType="num">
                                      <p:cBhvr>
                                        <p:cTn id="32" dur="200" fill="hold"/>
                                        <p:tgtEl>
                                          <p:spTgt spid="91"/>
                                        </p:tgtEl>
                                        <p:attrNameLst>
                                          <p:attrName>ppt_h</p:attrName>
                                        </p:attrNameLst>
                                      </p:cBhvr>
                                      <p:tavLst>
                                        <p:tav tm="0">
                                          <p:val>
                                            <p:fltVal val="0"/>
                                          </p:val>
                                        </p:tav>
                                        <p:tav tm="100000">
                                          <p:val>
                                            <p:strVal val="#ppt_h"/>
                                          </p:val>
                                        </p:tav>
                                      </p:tavLst>
                                    </p:anim>
                                    <p:animEffect transition="in" filter="fade">
                                      <p:cBhvr>
                                        <p:cTn id="33" dur="200"/>
                                        <p:tgtEl>
                                          <p:spTgt spid="91"/>
                                        </p:tgtEl>
                                      </p:cBhvr>
                                    </p:animEffect>
                                  </p:childTnLst>
                                </p:cTn>
                              </p:par>
                              <p:par>
                                <p:cTn id="34" presetID="53" presetClass="entr" presetSubtype="16" fill="hold" nodeType="withEffect">
                                  <p:stCondLst>
                                    <p:cond delay="18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200" fill="hold"/>
                                        <p:tgtEl>
                                          <p:spTgt spid="93"/>
                                        </p:tgtEl>
                                        <p:attrNameLst>
                                          <p:attrName>ppt_w</p:attrName>
                                        </p:attrNameLst>
                                      </p:cBhvr>
                                      <p:tavLst>
                                        <p:tav tm="0">
                                          <p:val>
                                            <p:fltVal val="0"/>
                                          </p:val>
                                        </p:tav>
                                        <p:tav tm="100000">
                                          <p:val>
                                            <p:strVal val="#ppt_w"/>
                                          </p:val>
                                        </p:tav>
                                      </p:tavLst>
                                    </p:anim>
                                    <p:anim calcmode="lin" valueType="num">
                                      <p:cBhvr>
                                        <p:cTn id="37" dur="200" fill="hold"/>
                                        <p:tgtEl>
                                          <p:spTgt spid="93"/>
                                        </p:tgtEl>
                                        <p:attrNameLst>
                                          <p:attrName>ppt_h</p:attrName>
                                        </p:attrNameLst>
                                      </p:cBhvr>
                                      <p:tavLst>
                                        <p:tav tm="0">
                                          <p:val>
                                            <p:fltVal val="0"/>
                                          </p:val>
                                        </p:tav>
                                        <p:tav tm="100000">
                                          <p:val>
                                            <p:strVal val="#ppt_h"/>
                                          </p:val>
                                        </p:tav>
                                      </p:tavLst>
                                    </p:anim>
                                    <p:animEffect transition="in" filter="fade">
                                      <p:cBhvr>
                                        <p:cTn id="38" dur="200"/>
                                        <p:tgtEl>
                                          <p:spTgt spid="93"/>
                                        </p:tgtEl>
                                      </p:cBhvr>
                                    </p:animEffect>
                                  </p:childTnLst>
                                </p:cTn>
                              </p:par>
                              <p:par>
                                <p:cTn id="39" presetID="53" presetClass="entr" presetSubtype="16" fill="hold" nodeType="withEffect">
                                  <p:stCondLst>
                                    <p:cond delay="2000"/>
                                  </p:stCondLst>
                                  <p:childTnLst>
                                    <p:set>
                                      <p:cBhvr>
                                        <p:cTn id="40" dur="1" fill="hold">
                                          <p:stCondLst>
                                            <p:cond delay="0"/>
                                          </p:stCondLst>
                                        </p:cTn>
                                        <p:tgtEl>
                                          <p:spTgt spid="95"/>
                                        </p:tgtEl>
                                        <p:attrNameLst>
                                          <p:attrName>style.visibility</p:attrName>
                                        </p:attrNameLst>
                                      </p:cBhvr>
                                      <p:to>
                                        <p:strVal val="visible"/>
                                      </p:to>
                                    </p:set>
                                    <p:anim calcmode="lin" valueType="num">
                                      <p:cBhvr>
                                        <p:cTn id="41" dur="200" fill="hold"/>
                                        <p:tgtEl>
                                          <p:spTgt spid="95"/>
                                        </p:tgtEl>
                                        <p:attrNameLst>
                                          <p:attrName>ppt_w</p:attrName>
                                        </p:attrNameLst>
                                      </p:cBhvr>
                                      <p:tavLst>
                                        <p:tav tm="0">
                                          <p:val>
                                            <p:fltVal val="0"/>
                                          </p:val>
                                        </p:tav>
                                        <p:tav tm="100000">
                                          <p:val>
                                            <p:strVal val="#ppt_w"/>
                                          </p:val>
                                        </p:tav>
                                      </p:tavLst>
                                    </p:anim>
                                    <p:anim calcmode="lin" valueType="num">
                                      <p:cBhvr>
                                        <p:cTn id="42" dur="200" fill="hold"/>
                                        <p:tgtEl>
                                          <p:spTgt spid="95"/>
                                        </p:tgtEl>
                                        <p:attrNameLst>
                                          <p:attrName>ppt_h</p:attrName>
                                        </p:attrNameLst>
                                      </p:cBhvr>
                                      <p:tavLst>
                                        <p:tav tm="0">
                                          <p:val>
                                            <p:fltVal val="0"/>
                                          </p:val>
                                        </p:tav>
                                        <p:tav tm="100000">
                                          <p:val>
                                            <p:strVal val="#ppt_h"/>
                                          </p:val>
                                        </p:tav>
                                      </p:tavLst>
                                    </p:anim>
                                    <p:animEffect transition="in" filter="fade">
                                      <p:cBhvr>
                                        <p:cTn id="43" dur="200"/>
                                        <p:tgtEl>
                                          <p:spTgt spid="95"/>
                                        </p:tgtEl>
                                      </p:cBhvr>
                                    </p:animEffect>
                                  </p:childTnLst>
                                </p:cTn>
                              </p:par>
                              <p:par>
                                <p:cTn id="44" presetID="53" presetClass="entr" presetSubtype="16" fill="hold" nodeType="withEffect">
                                  <p:stCondLst>
                                    <p:cond delay="2200"/>
                                  </p:stCondLst>
                                  <p:childTnLst>
                                    <p:set>
                                      <p:cBhvr>
                                        <p:cTn id="45" dur="1" fill="hold">
                                          <p:stCondLst>
                                            <p:cond delay="0"/>
                                          </p:stCondLst>
                                        </p:cTn>
                                        <p:tgtEl>
                                          <p:spTgt spid="97"/>
                                        </p:tgtEl>
                                        <p:attrNameLst>
                                          <p:attrName>style.visibility</p:attrName>
                                        </p:attrNameLst>
                                      </p:cBhvr>
                                      <p:to>
                                        <p:strVal val="visible"/>
                                      </p:to>
                                    </p:set>
                                    <p:anim calcmode="lin" valueType="num">
                                      <p:cBhvr>
                                        <p:cTn id="46" dur="200" fill="hold"/>
                                        <p:tgtEl>
                                          <p:spTgt spid="97"/>
                                        </p:tgtEl>
                                        <p:attrNameLst>
                                          <p:attrName>ppt_w</p:attrName>
                                        </p:attrNameLst>
                                      </p:cBhvr>
                                      <p:tavLst>
                                        <p:tav tm="0">
                                          <p:val>
                                            <p:fltVal val="0"/>
                                          </p:val>
                                        </p:tav>
                                        <p:tav tm="100000">
                                          <p:val>
                                            <p:strVal val="#ppt_w"/>
                                          </p:val>
                                        </p:tav>
                                      </p:tavLst>
                                    </p:anim>
                                    <p:anim calcmode="lin" valueType="num">
                                      <p:cBhvr>
                                        <p:cTn id="47" dur="200" fill="hold"/>
                                        <p:tgtEl>
                                          <p:spTgt spid="97"/>
                                        </p:tgtEl>
                                        <p:attrNameLst>
                                          <p:attrName>ppt_h</p:attrName>
                                        </p:attrNameLst>
                                      </p:cBhvr>
                                      <p:tavLst>
                                        <p:tav tm="0">
                                          <p:val>
                                            <p:fltVal val="0"/>
                                          </p:val>
                                        </p:tav>
                                        <p:tav tm="100000">
                                          <p:val>
                                            <p:strVal val="#ppt_h"/>
                                          </p:val>
                                        </p:tav>
                                      </p:tavLst>
                                    </p:anim>
                                    <p:animEffect transition="in" filter="fade">
                                      <p:cBhvr>
                                        <p:cTn id="48" dur="200"/>
                                        <p:tgtEl>
                                          <p:spTgt spid="97"/>
                                        </p:tgtEl>
                                      </p:cBhvr>
                                    </p:animEffect>
                                  </p:childTnLst>
                                </p:cTn>
                              </p:par>
                              <p:par>
                                <p:cTn id="49" presetID="53" presetClass="entr" presetSubtype="16" fill="hold" nodeType="withEffect">
                                  <p:stCondLst>
                                    <p:cond delay="24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200" fill="hold"/>
                                        <p:tgtEl>
                                          <p:spTgt spid="99"/>
                                        </p:tgtEl>
                                        <p:attrNameLst>
                                          <p:attrName>ppt_w</p:attrName>
                                        </p:attrNameLst>
                                      </p:cBhvr>
                                      <p:tavLst>
                                        <p:tav tm="0">
                                          <p:val>
                                            <p:fltVal val="0"/>
                                          </p:val>
                                        </p:tav>
                                        <p:tav tm="100000">
                                          <p:val>
                                            <p:strVal val="#ppt_w"/>
                                          </p:val>
                                        </p:tav>
                                      </p:tavLst>
                                    </p:anim>
                                    <p:anim calcmode="lin" valueType="num">
                                      <p:cBhvr>
                                        <p:cTn id="52" dur="200" fill="hold"/>
                                        <p:tgtEl>
                                          <p:spTgt spid="99"/>
                                        </p:tgtEl>
                                        <p:attrNameLst>
                                          <p:attrName>ppt_h</p:attrName>
                                        </p:attrNameLst>
                                      </p:cBhvr>
                                      <p:tavLst>
                                        <p:tav tm="0">
                                          <p:val>
                                            <p:fltVal val="0"/>
                                          </p:val>
                                        </p:tav>
                                        <p:tav tm="100000">
                                          <p:val>
                                            <p:strVal val="#ppt_h"/>
                                          </p:val>
                                        </p:tav>
                                      </p:tavLst>
                                    </p:anim>
                                    <p:animEffect transition="in" filter="fade">
                                      <p:cBhvr>
                                        <p:cTn id="53" dur="200"/>
                                        <p:tgtEl>
                                          <p:spTgt spid="99"/>
                                        </p:tgtEl>
                                      </p:cBhvr>
                                    </p:animEffect>
                                  </p:childTnLst>
                                </p:cTn>
                              </p:par>
                              <p:par>
                                <p:cTn id="54" presetID="53" presetClass="entr" presetSubtype="16" fill="hold" nodeType="withEffect">
                                  <p:stCondLst>
                                    <p:cond delay="260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200" fill="hold"/>
                                        <p:tgtEl>
                                          <p:spTgt spid="101"/>
                                        </p:tgtEl>
                                        <p:attrNameLst>
                                          <p:attrName>ppt_w</p:attrName>
                                        </p:attrNameLst>
                                      </p:cBhvr>
                                      <p:tavLst>
                                        <p:tav tm="0">
                                          <p:val>
                                            <p:fltVal val="0"/>
                                          </p:val>
                                        </p:tav>
                                        <p:tav tm="100000">
                                          <p:val>
                                            <p:strVal val="#ppt_w"/>
                                          </p:val>
                                        </p:tav>
                                      </p:tavLst>
                                    </p:anim>
                                    <p:anim calcmode="lin" valueType="num">
                                      <p:cBhvr>
                                        <p:cTn id="57" dur="200" fill="hold"/>
                                        <p:tgtEl>
                                          <p:spTgt spid="101"/>
                                        </p:tgtEl>
                                        <p:attrNameLst>
                                          <p:attrName>ppt_h</p:attrName>
                                        </p:attrNameLst>
                                      </p:cBhvr>
                                      <p:tavLst>
                                        <p:tav tm="0">
                                          <p:val>
                                            <p:fltVal val="0"/>
                                          </p:val>
                                        </p:tav>
                                        <p:tav tm="100000">
                                          <p:val>
                                            <p:strVal val="#ppt_h"/>
                                          </p:val>
                                        </p:tav>
                                      </p:tavLst>
                                    </p:anim>
                                    <p:animEffect transition="in" filter="fade">
                                      <p:cBhvr>
                                        <p:cTn id="58" dur="200"/>
                                        <p:tgtEl>
                                          <p:spTgt spid="101"/>
                                        </p:tgtEl>
                                      </p:cBhvr>
                                    </p:animEffect>
                                  </p:childTnLst>
                                </p:cTn>
                              </p:par>
                              <p:par>
                                <p:cTn id="59" presetID="53" presetClass="entr" presetSubtype="16" fill="hold" nodeType="withEffect">
                                  <p:stCondLst>
                                    <p:cond delay="280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200" fill="hold"/>
                                        <p:tgtEl>
                                          <p:spTgt spid="103"/>
                                        </p:tgtEl>
                                        <p:attrNameLst>
                                          <p:attrName>ppt_w</p:attrName>
                                        </p:attrNameLst>
                                      </p:cBhvr>
                                      <p:tavLst>
                                        <p:tav tm="0">
                                          <p:val>
                                            <p:fltVal val="0"/>
                                          </p:val>
                                        </p:tav>
                                        <p:tav tm="100000">
                                          <p:val>
                                            <p:strVal val="#ppt_w"/>
                                          </p:val>
                                        </p:tav>
                                      </p:tavLst>
                                    </p:anim>
                                    <p:anim calcmode="lin" valueType="num">
                                      <p:cBhvr>
                                        <p:cTn id="62" dur="200" fill="hold"/>
                                        <p:tgtEl>
                                          <p:spTgt spid="103"/>
                                        </p:tgtEl>
                                        <p:attrNameLst>
                                          <p:attrName>ppt_h</p:attrName>
                                        </p:attrNameLst>
                                      </p:cBhvr>
                                      <p:tavLst>
                                        <p:tav tm="0">
                                          <p:val>
                                            <p:fltVal val="0"/>
                                          </p:val>
                                        </p:tav>
                                        <p:tav tm="100000">
                                          <p:val>
                                            <p:strVal val="#ppt_h"/>
                                          </p:val>
                                        </p:tav>
                                      </p:tavLst>
                                    </p:anim>
                                    <p:animEffect transition="in" filter="fade">
                                      <p:cBhvr>
                                        <p:cTn id="63" dur="200"/>
                                        <p:tgtEl>
                                          <p:spTgt spid="103"/>
                                        </p:tgtEl>
                                      </p:cBhvr>
                                    </p:animEffect>
                                  </p:childTnLst>
                                </p:cTn>
                              </p:par>
                              <p:par>
                                <p:cTn id="64" presetID="53" presetClass="entr" presetSubtype="16" fill="hold" nodeType="withEffect">
                                  <p:stCondLst>
                                    <p:cond delay="3000"/>
                                  </p:stCondLst>
                                  <p:childTnLst>
                                    <p:set>
                                      <p:cBhvr>
                                        <p:cTn id="65" dur="1" fill="hold">
                                          <p:stCondLst>
                                            <p:cond delay="0"/>
                                          </p:stCondLst>
                                        </p:cTn>
                                        <p:tgtEl>
                                          <p:spTgt spid="107"/>
                                        </p:tgtEl>
                                        <p:attrNameLst>
                                          <p:attrName>style.visibility</p:attrName>
                                        </p:attrNameLst>
                                      </p:cBhvr>
                                      <p:to>
                                        <p:strVal val="visible"/>
                                      </p:to>
                                    </p:set>
                                    <p:anim calcmode="lin" valueType="num">
                                      <p:cBhvr>
                                        <p:cTn id="66" dur="200" fill="hold"/>
                                        <p:tgtEl>
                                          <p:spTgt spid="107"/>
                                        </p:tgtEl>
                                        <p:attrNameLst>
                                          <p:attrName>ppt_w</p:attrName>
                                        </p:attrNameLst>
                                      </p:cBhvr>
                                      <p:tavLst>
                                        <p:tav tm="0">
                                          <p:val>
                                            <p:fltVal val="0"/>
                                          </p:val>
                                        </p:tav>
                                        <p:tav tm="100000">
                                          <p:val>
                                            <p:strVal val="#ppt_w"/>
                                          </p:val>
                                        </p:tav>
                                      </p:tavLst>
                                    </p:anim>
                                    <p:anim calcmode="lin" valueType="num">
                                      <p:cBhvr>
                                        <p:cTn id="67" dur="200" fill="hold"/>
                                        <p:tgtEl>
                                          <p:spTgt spid="107"/>
                                        </p:tgtEl>
                                        <p:attrNameLst>
                                          <p:attrName>ppt_h</p:attrName>
                                        </p:attrNameLst>
                                      </p:cBhvr>
                                      <p:tavLst>
                                        <p:tav tm="0">
                                          <p:val>
                                            <p:fltVal val="0"/>
                                          </p:val>
                                        </p:tav>
                                        <p:tav tm="100000">
                                          <p:val>
                                            <p:strVal val="#ppt_h"/>
                                          </p:val>
                                        </p:tav>
                                      </p:tavLst>
                                    </p:anim>
                                    <p:animEffect transition="in" filter="fade">
                                      <p:cBhvr>
                                        <p:cTn id="68" dur="200"/>
                                        <p:tgtEl>
                                          <p:spTgt spid="107"/>
                                        </p:tgtEl>
                                      </p:cBhvr>
                                    </p:animEffect>
                                  </p:childTnLst>
                                </p:cTn>
                              </p:par>
                              <p:par>
                                <p:cTn id="69" presetID="53" presetClass="entr" presetSubtype="16" fill="hold" nodeType="withEffect">
                                  <p:stCondLst>
                                    <p:cond delay="320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200" fill="hold"/>
                                        <p:tgtEl>
                                          <p:spTgt spid="109"/>
                                        </p:tgtEl>
                                        <p:attrNameLst>
                                          <p:attrName>ppt_w</p:attrName>
                                        </p:attrNameLst>
                                      </p:cBhvr>
                                      <p:tavLst>
                                        <p:tav tm="0">
                                          <p:val>
                                            <p:fltVal val="0"/>
                                          </p:val>
                                        </p:tav>
                                        <p:tav tm="100000">
                                          <p:val>
                                            <p:strVal val="#ppt_w"/>
                                          </p:val>
                                        </p:tav>
                                      </p:tavLst>
                                    </p:anim>
                                    <p:anim calcmode="lin" valueType="num">
                                      <p:cBhvr>
                                        <p:cTn id="72" dur="200" fill="hold"/>
                                        <p:tgtEl>
                                          <p:spTgt spid="109"/>
                                        </p:tgtEl>
                                        <p:attrNameLst>
                                          <p:attrName>ppt_h</p:attrName>
                                        </p:attrNameLst>
                                      </p:cBhvr>
                                      <p:tavLst>
                                        <p:tav tm="0">
                                          <p:val>
                                            <p:fltVal val="0"/>
                                          </p:val>
                                        </p:tav>
                                        <p:tav tm="100000">
                                          <p:val>
                                            <p:strVal val="#ppt_h"/>
                                          </p:val>
                                        </p:tav>
                                      </p:tavLst>
                                    </p:anim>
                                    <p:animEffect transition="in" filter="fade">
                                      <p:cBhvr>
                                        <p:cTn id="73" dur="200"/>
                                        <p:tgtEl>
                                          <p:spTgt spid="109"/>
                                        </p:tgtEl>
                                      </p:cBhvr>
                                    </p:animEffect>
                                  </p:childTnLst>
                                </p:cTn>
                              </p:par>
                              <p:par>
                                <p:cTn id="74" presetID="53" presetClass="entr" presetSubtype="16" fill="hold" nodeType="withEffect">
                                  <p:stCondLst>
                                    <p:cond delay="3400"/>
                                  </p:stCondLst>
                                  <p:childTnLst>
                                    <p:set>
                                      <p:cBhvr>
                                        <p:cTn id="75" dur="1" fill="hold">
                                          <p:stCondLst>
                                            <p:cond delay="0"/>
                                          </p:stCondLst>
                                        </p:cTn>
                                        <p:tgtEl>
                                          <p:spTgt spid="113"/>
                                        </p:tgtEl>
                                        <p:attrNameLst>
                                          <p:attrName>style.visibility</p:attrName>
                                        </p:attrNameLst>
                                      </p:cBhvr>
                                      <p:to>
                                        <p:strVal val="visible"/>
                                      </p:to>
                                    </p:set>
                                    <p:anim calcmode="lin" valueType="num">
                                      <p:cBhvr>
                                        <p:cTn id="76" dur="200" fill="hold"/>
                                        <p:tgtEl>
                                          <p:spTgt spid="113"/>
                                        </p:tgtEl>
                                        <p:attrNameLst>
                                          <p:attrName>ppt_w</p:attrName>
                                        </p:attrNameLst>
                                      </p:cBhvr>
                                      <p:tavLst>
                                        <p:tav tm="0">
                                          <p:val>
                                            <p:fltVal val="0"/>
                                          </p:val>
                                        </p:tav>
                                        <p:tav tm="100000">
                                          <p:val>
                                            <p:strVal val="#ppt_w"/>
                                          </p:val>
                                        </p:tav>
                                      </p:tavLst>
                                    </p:anim>
                                    <p:anim calcmode="lin" valueType="num">
                                      <p:cBhvr>
                                        <p:cTn id="77" dur="200" fill="hold"/>
                                        <p:tgtEl>
                                          <p:spTgt spid="113"/>
                                        </p:tgtEl>
                                        <p:attrNameLst>
                                          <p:attrName>ppt_h</p:attrName>
                                        </p:attrNameLst>
                                      </p:cBhvr>
                                      <p:tavLst>
                                        <p:tav tm="0">
                                          <p:val>
                                            <p:fltVal val="0"/>
                                          </p:val>
                                        </p:tav>
                                        <p:tav tm="100000">
                                          <p:val>
                                            <p:strVal val="#ppt_h"/>
                                          </p:val>
                                        </p:tav>
                                      </p:tavLst>
                                    </p:anim>
                                    <p:animEffect transition="in" filter="fade">
                                      <p:cBhvr>
                                        <p:cTn id="78" dur="2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064683-A305-4384-BAC0-A7C31FF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16" y="0"/>
            <a:ext cx="5001396" cy="6618514"/>
          </a:xfrm>
          <a:prstGeom prst="rect">
            <a:avLst/>
          </a:prstGeom>
        </p:spPr>
      </p:pic>
    </p:spTree>
    <p:extLst>
      <p:ext uri="{BB962C8B-B14F-4D97-AF65-F5344CB8AC3E}">
        <p14:creationId xmlns:p14="http://schemas.microsoft.com/office/powerpoint/2010/main" val="2562042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764350" y="2241355"/>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772193"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Geoserver</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772193" y="3941356"/>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For web processing</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683790" y="2241355"/>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691635"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Apache tomcat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691635"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Web server</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603231" y="2241355"/>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61107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Camunda</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61107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BPMN diagram</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522671" y="2241355"/>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530516" y="3730532"/>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Draw io</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530516" y="394135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UML diagrams</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764350" y="4408361"/>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683790"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603231" y="4408362"/>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522671" y="4408362"/>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4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79FCF87-36E4-43AC-810D-CCD1937A4E7F}"/>
              </a:ext>
            </a:extLst>
          </p:cNvPr>
          <p:cNvGrpSpPr/>
          <p:nvPr/>
        </p:nvGrpSpPr>
        <p:grpSpPr>
          <a:xfrm>
            <a:off x="756508" y="4575488"/>
            <a:ext cx="1653779" cy="2144019"/>
            <a:chOff x="1154600" y="3053381"/>
            <a:chExt cx="2205038" cy="2858692"/>
          </a:xfrm>
        </p:grpSpPr>
        <p:sp>
          <p:nvSpPr>
            <p:cNvPr id="45" name="Google Shape;426;p54">
              <a:extLst>
                <a:ext uri="{FF2B5EF4-FFF2-40B4-BE49-F238E27FC236}">
                  <a16:creationId xmlns:a16="http://schemas.microsoft.com/office/drawing/2014/main" id="{295DC0AF-ECE2-45D6-83DF-50F40852E257}"/>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6" name="Google Shape;427;p54">
              <a:extLst>
                <a:ext uri="{FF2B5EF4-FFF2-40B4-BE49-F238E27FC236}">
                  <a16:creationId xmlns:a16="http://schemas.microsoft.com/office/drawing/2014/main" id="{AA48C751-D1B8-4267-A50B-00AA6718271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7" name="Google Shape;428;p54">
              <a:extLst>
                <a:ext uri="{FF2B5EF4-FFF2-40B4-BE49-F238E27FC236}">
                  <a16:creationId xmlns:a16="http://schemas.microsoft.com/office/drawing/2014/main" id="{973AAEC8-F4F2-407E-B82C-36DB831CBB08}"/>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4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990D261-C201-4371-8DEB-0B3BE9D3AA0D}"/>
              </a:ext>
            </a:extLst>
          </p:cNvPr>
          <p:cNvSpPr txBox="1"/>
          <p:nvPr/>
        </p:nvSpPr>
        <p:spPr>
          <a:xfrm>
            <a:off x="764351"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Overleaf</a:t>
            </a:r>
            <a:endParaRPr lang="zh-CN" altLang="en-US" sz="1200" b="1" dirty="0">
              <a:solidFill>
                <a:srgbClr val="1A2F64"/>
              </a:solidFill>
              <a:cs typeface="+mn-ea"/>
              <a:sym typeface="+mn-lt"/>
            </a:endParaRPr>
          </a:p>
        </p:txBody>
      </p:sp>
      <p:sp>
        <p:nvSpPr>
          <p:cNvPr id="4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F4A1DAF-7D62-4825-A2AD-B4289EBFBADC}"/>
              </a:ext>
            </a:extLst>
          </p:cNvPr>
          <p:cNvSpPr txBox="1"/>
          <p:nvPr/>
        </p:nvSpPr>
        <p:spPr>
          <a:xfrm>
            <a:off x="764351" y="62162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To create reports in  LaTeX</a:t>
            </a:r>
            <a:endParaRPr lang="zh-CN" altLang="en-US" sz="900" i="1" dirty="0">
              <a:solidFill>
                <a:srgbClr val="BF9645"/>
              </a:solidFill>
              <a:cs typeface="+mn-ea"/>
              <a:sym typeface="+mn-lt"/>
            </a:endParaRPr>
          </a:p>
        </p:txBody>
      </p:sp>
      <p:grpSp>
        <p:nvGrpSpPr>
          <p:cNvPr id="5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E90745-32FA-408D-996C-150E91A935E2}"/>
              </a:ext>
            </a:extLst>
          </p:cNvPr>
          <p:cNvGrpSpPr/>
          <p:nvPr/>
        </p:nvGrpSpPr>
        <p:grpSpPr>
          <a:xfrm>
            <a:off x="2675948" y="4575488"/>
            <a:ext cx="1653779" cy="2144019"/>
            <a:chOff x="7970044" y="1999058"/>
            <a:chExt cx="2205038" cy="2858692"/>
          </a:xfrm>
        </p:grpSpPr>
        <p:sp>
          <p:nvSpPr>
            <p:cNvPr id="51" name="Google Shape;432;p54">
              <a:extLst>
                <a:ext uri="{FF2B5EF4-FFF2-40B4-BE49-F238E27FC236}">
                  <a16:creationId xmlns:a16="http://schemas.microsoft.com/office/drawing/2014/main" id="{CA567C94-05EC-4AF6-B445-48F89BEBA1D5}"/>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2" name="Google Shape;433;p54">
              <a:extLst>
                <a:ext uri="{FF2B5EF4-FFF2-40B4-BE49-F238E27FC236}">
                  <a16:creationId xmlns:a16="http://schemas.microsoft.com/office/drawing/2014/main" id="{2B21A06D-3A47-480D-A7F3-E525BABA10AA}"/>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3" name="Google Shape;434;p54">
              <a:extLst>
                <a:ext uri="{FF2B5EF4-FFF2-40B4-BE49-F238E27FC236}">
                  <a16:creationId xmlns:a16="http://schemas.microsoft.com/office/drawing/2014/main" id="{D1936693-1E5B-46F8-9C9A-EE2267501A70}"/>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54"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A20215F-24F9-4B6B-9FC7-42ED5F55157C}"/>
              </a:ext>
            </a:extLst>
          </p:cNvPr>
          <p:cNvSpPr txBox="1"/>
          <p:nvPr/>
        </p:nvSpPr>
        <p:spPr>
          <a:xfrm>
            <a:off x="2683793"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TMUX</a:t>
            </a:r>
            <a:endParaRPr lang="zh-CN" altLang="en-US" sz="1200" b="1" dirty="0">
              <a:solidFill>
                <a:srgbClr val="1A2F64"/>
              </a:solidFill>
              <a:cs typeface="+mn-ea"/>
              <a:sym typeface="+mn-lt"/>
            </a:endParaRPr>
          </a:p>
        </p:txBody>
      </p:sp>
      <p:sp>
        <p:nvSpPr>
          <p:cNvPr id="55"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6C90630-BE7F-402E-8B12-A77FE4F09C8F}"/>
              </a:ext>
            </a:extLst>
          </p:cNvPr>
          <p:cNvSpPr txBox="1"/>
          <p:nvPr/>
        </p:nvSpPr>
        <p:spPr>
          <a:xfrm>
            <a:off x="2683793"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Terminal multiplexer</a:t>
            </a:r>
            <a:endParaRPr lang="zh-CN" altLang="en-US" sz="900" i="1" dirty="0">
              <a:solidFill>
                <a:srgbClr val="BF9645"/>
              </a:solidFill>
              <a:cs typeface="+mn-ea"/>
              <a:sym typeface="+mn-lt"/>
            </a:endParaRPr>
          </a:p>
        </p:txBody>
      </p:sp>
      <p:grpSp>
        <p:nvGrpSpPr>
          <p:cNvPr id="56"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747E669-1F15-499F-97FA-FD65152A3DA4}"/>
              </a:ext>
            </a:extLst>
          </p:cNvPr>
          <p:cNvGrpSpPr/>
          <p:nvPr/>
        </p:nvGrpSpPr>
        <p:grpSpPr>
          <a:xfrm>
            <a:off x="4595389" y="4575488"/>
            <a:ext cx="1653779" cy="2144019"/>
            <a:chOff x="7970044" y="1999058"/>
            <a:chExt cx="2205038" cy="2858692"/>
          </a:xfrm>
        </p:grpSpPr>
        <p:sp>
          <p:nvSpPr>
            <p:cNvPr id="57" name="Google Shape;438;p54">
              <a:extLst>
                <a:ext uri="{FF2B5EF4-FFF2-40B4-BE49-F238E27FC236}">
                  <a16:creationId xmlns:a16="http://schemas.microsoft.com/office/drawing/2014/main" id="{BA049A2C-2C83-4DEF-A9B6-711E04472DF1}"/>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8" name="Google Shape;439;p54">
              <a:extLst>
                <a:ext uri="{FF2B5EF4-FFF2-40B4-BE49-F238E27FC236}">
                  <a16:creationId xmlns:a16="http://schemas.microsoft.com/office/drawing/2014/main" id="{34BFF9F7-33CE-45F9-AE9B-F71EF705DBCF}"/>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59" name="Google Shape;440;p54">
              <a:extLst>
                <a:ext uri="{FF2B5EF4-FFF2-40B4-BE49-F238E27FC236}">
                  <a16:creationId xmlns:a16="http://schemas.microsoft.com/office/drawing/2014/main" id="{B8C14CCE-7EEC-4EF7-AF87-A4B93E4E8F22}"/>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0"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9FCFF89-77EE-46D4-B036-25A936DF78EE}"/>
              </a:ext>
            </a:extLst>
          </p:cNvPr>
          <p:cNvSpPr txBox="1"/>
          <p:nvPr/>
        </p:nvSpPr>
        <p:spPr>
          <a:xfrm>
            <a:off x="460323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Adobe photoshop</a:t>
            </a:r>
            <a:endParaRPr lang="zh-CN" altLang="en-US" sz="1200" b="1" dirty="0">
              <a:solidFill>
                <a:srgbClr val="1A2F64"/>
              </a:solidFill>
              <a:cs typeface="+mn-ea"/>
              <a:sym typeface="+mn-lt"/>
            </a:endParaRPr>
          </a:p>
        </p:txBody>
      </p:sp>
      <p:sp>
        <p:nvSpPr>
          <p:cNvPr id="61"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A18C2A8-9F3D-42DB-9736-AAD9E69DC247}"/>
              </a:ext>
            </a:extLst>
          </p:cNvPr>
          <p:cNvSpPr txBox="1"/>
          <p:nvPr/>
        </p:nvSpPr>
        <p:spPr>
          <a:xfrm>
            <a:off x="460323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Graphics editing</a:t>
            </a:r>
            <a:endParaRPr lang="zh-CN" altLang="en-US" sz="900" i="1" dirty="0">
              <a:solidFill>
                <a:srgbClr val="BF9645"/>
              </a:solidFill>
              <a:cs typeface="+mn-ea"/>
              <a:sym typeface="+mn-lt"/>
            </a:endParaRPr>
          </a:p>
        </p:txBody>
      </p:sp>
      <p:grpSp>
        <p:nvGrpSpPr>
          <p:cNvPr id="62"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609378-B94B-4D10-896D-4CB07507CE26}"/>
              </a:ext>
            </a:extLst>
          </p:cNvPr>
          <p:cNvGrpSpPr/>
          <p:nvPr/>
        </p:nvGrpSpPr>
        <p:grpSpPr>
          <a:xfrm>
            <a:off x="6514829" y="4575488"/>
            <a:ext cx="1653779" cy="2144019"/>
            <a:chOff x="7970044" y="1999058"/>
            <a:chExt cx="2205038" cy="2858692"/>
          </a:xfrm>
        </p:grpSpPr>
        <p:sp>
          <p:nvSpPr>
            <p:cNvPr id="63" name="Google Shape;444;p54">
              <a:extLst>
                <a:ext uri="{FF2B5EF4-FFF2-40B4-BE49-F238E27FC236}">
                  <a16:creationId xmlns:a16="http://schemas.microsoft.com/office/drawing/2014/main" id="{27620752-468D-47E6-A729-A48A8EA848A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4" name="Google Shape;445;p54">
              <a:extLst>
                <a:ext uri="{FF2B5EF4-FFF2-40B4-BE49-F238E27FC236}">
                  <a16:creationId xmlns:a16="http://schemas.microsoft.com/office/drawing/2014/main" id="{A78D6034-ACBD-4064-9D12-C9F1654FC4F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5" name="Google Shape;446;p54">
              <a:extLst>
                <a:ext uri="{FF2B5EF4-FFF2-40B4-BE49-F238E27FC236}">
                  <a16:creationId xmlns:a16="http://schemas.microsoft.com/office/drawing/2014/main" id="{B19142CE-EBB5-4CA9-874A-B4CBB25A0EBE}"/>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66"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2FFE955-0FF9-47BE-868C-D87CFCE40D5D}"/>
              </a:ext>
            </a:extLst>
          </p:cNvPr>
          <p:cNvSpPr txBox="1"/>
          <p:nvPr/>
        </p:nvSpPr>
        <p:spPr>
          <a:xfrm>
            <a:off x="6522674" y="6005396"/>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VS code</a:t>
            </a:r>
            <a:endParaRPr lang="zh-CN" altLang="en-US" sz="1200" b="1" dirty="0">
              <a:solidFill>
                <a:srgbClr val="1A2F64"/>
              </a:solidFill>
              <a:cs typeface="+mn-ea"/>
              <a:sym typeface="+mn-lt"/>
            </a:endParaRPr>
          </a:p>
        </p:txBody>
      </p:sp>
      <p:sp>
        <p:nvSpPr>
          <p:cNvPr id="67"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DB906C-7264-4BE2-9F8F-9E0204051169}"/>
              </a:ext>
            </a:extLst>
          </p:cNvPr>
          <p:cNvSpPr txBox="1"/>
          <p:nvPr/>
        </p:nvSpPr>
        <p:spPr>
          <a:xfrm>
            <a:off x="6522674" y="6216222"/>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Text editor</a:t>
            </a:r>
            <a:endParaRPr lang="zh-CN" altLang="en-US" sz="900" i="1" dirty="0">
              <a:solidFill>
                <a:srgbClr val="BF9645"/>
              </a:solidFill>
              <a:cs typeface="+mn-ea"/>
              <a:sym typeface="+mn-lt"/>
            </a:endParaRPr>
          </a:p>
        </p:txBody>
      </p:sp>
      <p:sp>
        <p:nvSpPr>
          <p:cNvPr id="68"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57B6D4-C033-4D3A-928B-C32E538EE7B3}"/>
              </a:ext>
            </a:extLst>
          </p:cNvPr>
          <p:cNvSpPr/>
          <p:nvPr/>
        </p:nvSpPr>
        <p:spPr>
          <a:xfrm>
            <a:off x="756508" y="668322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9"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B03D313-5B35-416A-AA29-367BCD57D33D}"/>
              </a:ext>
            </a:extLst>
          </p:cNvPr>
          <p:cNvSpPr/>
          <p:nvPr/>
        </p:nvSpPr>
        <p:spPr>
          <a:xfrm>
            <a:off x="2675948"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0"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47F7E0-E528-4B13-BC8D-1092616880CB}"/>
              </a:ext>
            </a:extLst>
          </p:cNvPr>
          <p:cNvSpPr/>
          <p:nvPr/>
        </p:nvSpPr>
        <p:spPr>
          <a:xfrm>
            <a:off x="4595389" y="6683226"/>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1"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B3F0182-C27D-4851-A38A-042169E10702}"/>
              </a:ext>
            </a:extLst>
          </p:cNvPr>
          <p:cNvSpPr/>
          <p:nvPr/>
        </p:nvSpPr>
        <p:spPr>
          <a:xfrm>
            <a:off x="6514829" y="6683226"/>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nvGrpSpPr>
          <p:cNvPr id="140"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C8695A7-8205-4FAF-AAB6-1254AB19FD1A}"/>
              </a:ext>
            </a:extLst>
          </p:cNvPr>
          <p:cNvGrpSpPr/>
          <p:nvPr/>
        </p:nvGrpSpPr>
        <p:grpSpPr>
          <a:xfrm>
            <a:off x="756508" y="-8503"/>
            <a:ext cx="1653779" cy="2144019"/>
            <a:chOff x="1154600" y="3053381"/>
            <a:chExt cx="2205038" cy="2858692"/>
          </a:xfrm>
        </p:grpSpPr>
        <p:sp>
          <p:nvSpPr>
            <p:cNvPr id="141" name="Google Shape;426;p54">
              <a:extLst>
                <a:ext uri="{FF2B5EF4-FFF2-40B4-BE49-F238E27FC236}">
                  <a16:creationId xmlns:a16="http://schemas.microsoft.com/office/drawing/2014/main" id="{093F9815-B4CB-4A25-84F7-50E01FDF03E9}"/>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2" name="Google Shape;427;p54">
              <a:extLst>
                <a:ext uri="{FF2B5EF4-FFF2-40B4-BE49-F238E27FC236}">
                  <a16:creationId xmlns:a16="http://schemas.microsoft.com/office/drawing/2014/main" id="{9B204CC1-0488-4452-9C45-5DFD228DE48D}"/>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3" name="Google Shape;428;p54">
              <a:extLst>
                <a:ext uri="{FF2B5EF4-FFF2-40B4-BE49-F238E27FC236}">
                  <a16:creationId xmlns:a16="http://schemas.microsoft.com/office/drawing/2014/main" id="{B8E3226F-9D4C-4700-B525-C795B792FA76}"/>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44"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A35B8BE-1A30-4979-AB69-1E041A6D7564}"/>
              </a:ext>
            </a:extLst>
          </p:cNvPr>
          <p:cNvSpPr txBox="1"/>
          <p:nvPr/>
        </p:nvSpPr>
        <p:spPr>
          <a:xfrm>
            <a:off x="764351"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Windows 11</a:t>
            </a:r>
            <a:endParaRPr lang="zh-CN" altLang="en-US" sz="1200" b="1" dirty="0">
              <a:solidFill>
                <a:srgbClr val="1A2F64"/>
              </a:solidFill>
              <a:cs typeface="+mn-ea"/>
              <a:sym typeface="+mn-lt"/>
            </a:endParaRPr>
          </a:p>
        </p:txBody>
      </p:sp>
      <p:sp>
        <p:nvSpPr>
          <p:cNvPr id="145"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480AD31-A5E2-468E-BACC-33B6DEE12AF8}"/>
              </a:ext>
            </a:extLst>
          </p:cNvPr>
          <p:cNvSpPr txBox="1"/>
          <p:nvPr/>
        </p:nvSpPr>
        <p:spPr>
          <a:xfrm>
            <a:off x="764351" y="1632229"/>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Primary operating system</a:t>
            </a:r>
            <a:endParaRPr lang="zh-CN" altLang="en-US" sz="900" i="1" dirty="0">
              <a:solidFill>
                <a:srgbClr val="BF9645"/>
              </a:solidFill>
              <a:cs typeface="+mn-ea"/>
              <a:sym typeface="+mn-lt"/>
            </a:endParaRPr>
          </a:p>
        </p:txBody>
      </p:sp>
      <p:grpSp>
        <p:nvGrpSpPr>
          <p:cNvPr id="146"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69079BE-C2BB-4CF2-B079-70D211C03480}"/>
              </a:ext>
            </a:extLst>
          </p:cNvPr>
          <p:cNvGrpSpPr/>
          <p:nvPr/>
        </p:nvGrpSpPr>
        <p:grpSpPr>
          <a:xfrm>
            <a:off x="2675948" y="-8503"/>
            <a:ext cx="1653779" cy="2144019"/>
            <a:chOff x="7970044" y="1999058"/>
            <a:chExt cx="2205038" cy="2858692"/>
          </a:xfrm>
        </p:grpSpPr>
        <p:sp>
          <p:nvSpPr>
            <p:cNvPr id="147" name="Google Shape;432;p54">
              <a:extLst>
                <a:ext uri="{FF2B5EF4-FFF2-40B4-BE49-F238E27FC236}">
                  <a16:creationId xmlns:a16="http://schemas.microsoft.com/office/drawing/2014/main" id="{1620AC7E-BD1B-426F-87EF-210003A9F5CA}"/>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8" name="Google Shape;433;p54">
              <a:extLst>
                <a:ext uri="{FF2B5EF4-FFF2-40B4-BE49-F238E27FC236}">
                  <a16:creationId xmlns:a16="http://schemas.microsoft.com/office/drawing/2014/main" id="{1688C6D6-0CA5-4A19-958A-EAE2FB5C7AA9}"/>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49" name="Google Shape;434;p54">
              <a:extLst>
                <a:ext uri="{FF2B5EF4-FFF2-40B4-BE49-F238E27FC236}">
                  <a16:creationId xmlns:a16="http://schemas.microsoft.com/office/drawing/2014/main" id="{CCAA27D0-F20D-4358-914F-17567B1B7547}"/>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0"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2BD9CC5-806E-4648-9B53-AAB49CDC3020}"/>
              </a:ext>
            </a:extLst>
          </p:cNvPr>
          <p:cNvSpPr txBox="1"/>
          <p:nvPr/>
        </p:nvSpPr>
        <p:spPr>
          <a:xfrm>
            <a:off x="2683793"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Java 8</a:t>
            </a:r>
            <a:endParaRPr lang="zh-CN" altLang="en-US" sz="1200" b="1" dirty="0">
              <a:solidFill>
                <a:srgbClr val="1A2F64"/>
              </a:solidFill>
              <a:cs typeface="+mn-ea"/>
              <a:sym typeface="+mn-lt"/>
            </a:endParaRPr>
          </a:p>
        </p:txBody>
      </p:sp>
      <p:sp>
        <p:nvSpPr>
          <p:cNvPr id="151"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C6F31EA-6042-438C-884C-E5AFF08C769F}"/>
              </a:ext>
            </a:extLst>
          </p:cNvPr>
          <p:cNvSpPr txBox="1"/>
          <p:nvPr/>
        </p:nvSpPr>
        <p:spPr>
          <a:xfrm>
            <a:off x="2683793"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Programming environment</a:t>
            </a:r>
            <a:endParaRPr lang="zh-CN" altLang="en-US" sz="900" i="1" dirty="0">
              <a:solidFill>
                <a:srgbClr val="BF9645"/>
              </a:solidFill>
              <a:cs typeface="+mn-ea"/>
              <a:sym typeface="+mn-lt"/>
            </a:endParaRPr>
          </a:p>
        </p:txBody>
      </p:sp>
      <p:grpSp>
        <p:nvGrpSpPr>
          <p:cNvPr id="152"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8833AAE-C3FA-416B-BA76-ED88A554D0C7}"/>
              </a:ext>
            </a:extLst>
          </p:cNvPr>
          <p:cNvGrpSpPr/>
          <p:nvPr/>
        </p:nvGrpSpPr>
        <p:grpSpPr>
          <a:xfrm>
            <a:off x="4595389" y="-8503"/>
            <a:ext cx="1653779" cy="2144019"/>
            <a:chOff x="7970044" y="1999058"/>
            <a:chExt cx="2205038" cy="2858692"/>
          </a:xfrm>
        </p:grpSpPr>
        <p:sp>
          <p:nvSpPr>
            <p:cNvPr id="153" name="Google Shape;438;p54">
              <a:extLst>
                <a:ext uri="{FF2B5EF4-FFF2-40B4-BE49-F238E27FC236}">
                  <a16:creationId xmlns:a16="http://schemas.microsoft.com/office/drawing/2014/main" id="{4226A6AC-2649-4E67-A283-3A0BDDDE8587}"/>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4" name="Google Shape;439;p54">
              <a:extLst>
                <a:ext uri="{FF2B5EF4-FFF2-40B4-BE49-F238E27FC236}">
                  <a16:creationId xmlns:a16="http://schemas.microsoft.com/office/drawing/2014/main" id="{2A2E542D-1A7E-4E68-BE78-13CD78E15735}"/>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55" name="Google Shape;440;p54">
              <a:extLst>
                <a:ext uri="{FF2B5EF4-FFF2-40B4-BE49-F238E27FC236}">
                  <a16:creationId xmlns:a16="http://schemas.microsoft.com/office/drawing/2014/main" id="{AB1AC2FB-09EC-445A-AD33-604C57E717AF}"/>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56"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5BD5E4-0120-44ED-96BC-1222ADCA1743}"/>
              </a:ext>
            </a:extLst>
          </p:cNvPr>
          <p:cNvSpPr txBox="1"/>
          <p:nvPr/>
        </p:nvSpPr>
        <p:spPr>
          <a:xfrm>
            <a:off x="460323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Geonetwork</a:t>
            </a:r>
            <a:endParaRPr lang="zh-CN" altLang="en-US" sz="1200" b="1" dirty="0">
              <a:solidFill>
                <a:srgbClr val="1A2F64"/>
              </a:solidFill>
              <a:cs typeface="+mn-ea"/>
              <a:sym typeface="+mn-lt"/>
            </a:endParaRPr>
          </a:p>
        </p:txBody>
      </p:sp>
      <p:sp>
        <p:nvSpPr>
          <p:cNvPr id="157"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88ED9A4-244C-4ADC-B6F2-7D95D5E247CD}"/>
              </a:ext>
            </a:extLst>
          </p:cNvPr>
          <p:cNvSpPr txBox="1"/>
          <p:nvPr/>
        </p:nvSpPr>
        <p:spPr>
          <a:xfrm>
            <a:off x="460323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Metadata cataloguing system</a:t>
            </a:r>
            <a:endParaRPr lang="zh-CN" altLang="en-US" sz="900" i="1" dirty="0">
              <a:solidFill>
                <a:srgbClr val="BF9645"/>
              </a:solidFill>
              <a:cs typeface="+mn-ea"/>
              <a:sym typeface="+mn-lt"/>
            </a:endParaRPr>
          </a:p>
        </p:txBody>
      </p:sp>
      <p:grpSp>
        <p:nvGrpSpPr>
          <p:cNvPr id="158"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23CA62E-FEA0-4771-80CA-2EC5BF4AEB3E}"/>
              </a:ext>
            </a:extLst>
          </p:cNvPr>
          <p:cNvGrpSpPr/>
          <p:nvPr/>
        </p:nvGrpSpPr>
        <p:grpSpPr>
          <a:xfrm>
            <a:off x="6514829" y="-8503"/>
            <a:ext cx="1653779" cy="2144019"/>
            <a:chOff x="7970044" y="1999058"/>
            <a:chExt cx="2205038" cy="2858692"/>
          </a:xfrm>
        </p:grpSpPr>
        <p:sp>
          <p:nvSpPr>
            <p:cNvPr id="159" name="Google Shape;444;p54">
              <a:extLst>
                <a:ext uri="{FF2B5EF4-FFF2-40B4-BE49-F238E27FC236}">
                  <a16:creationId xmlns:a16="http://schemas.microsoft.com/office/drawing/2014/main" id="{F6154F5C-830E-41A8-9F89-F08F6D550FDE}"/>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0" name="Google Shape;445;p54">
              <a:extLst>
                <a:ext uri="{FF2B5EF4-FFF2-40B4-BE49-F238E27FC236}">
                  <a16:creationId xmlns:a16="http://schemas.microsoft.com/office/drawing/2014/main" id="{33E2DE21-7AB1-4944-BFD4-06B7CC79FF20}"/>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1" name="Google Shape;446;p54">
              <a:extLst>
                <a:ext uri="{FF2B5EF4-FFF2-40B4-BE49-F238E27FC236}">
                  <a16:creationId xmlns:a16="http://schemas.microsoft.com/office/drawing/2014/main" id="{E93D40C9-845B-4E24-AED3-29EFD1A76546}"/>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162"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01FB78C-026F-4C77-A2EA-0B0FB2334B22}"/>
              </a:ext>
            </a:extLst>
          </p:cNvPr>
          <p:cNvSpPr txBox="1"/>
          <p:nvPr/>
        </p:nvSpPr>
        <p:spPr>
          <a:xfrm>
            <a:off x="6522674" y="1421405"/>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Elastic search</a:t>
            </a:r>
            <a:endParaRPr lang="zh-CN" altLang="en-US" sz="1200" b="1" dirty="0">
              <a:solidFill>
                <a:srgbClr val="1A2F64"/>
              </a:solidFill>
              <a:cs typeface="+mn-ea"/>
              <a:sym typeface="+mn-lt"/>
            </a:endParaRPr>
          </a:p>
        </p:txBody>
      </p:sp>
      <p:sp>
        <p:nvSpPr>
          <p:cNvPr id="163"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30272D7-C009-4A8D-8416-47C9EE4198D7}"/>
              </a:ext>
            </a:extLst>
          </p:cNvPr>
          <p:cNvSpPr txBox="1"/>
          <p:nvPr/>
        </p:nvSpPr>
        <p:spPr>
          <a:xfrm>
            <a:off x="6522674" y="1632231"/>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Searching the catalogue</a:t>
            </a:r>
            <a:endParaRPr lang="zh-CN" altLang="en-US" sz="900" i="1" dirty="0">
              <a:solidFill>
                <a:srgbClr val="BF9645"/>
              </a:solidFill>
              <a:cs typeface="+mn-ea"/>
              <a:sym typeface="+mn-lt"/>
            </a:endParaRPr>
          </a:p>
        </p:txBody>
      </p:sp>
      <p:sp>
        <p:nvSpPr>
          <p:cNvPr id="164"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0D41D3B-E5F5-4A17-9AEE-4B36EFC1CA88}"/>
              </a:ext>
            </a:extLst>
          </p:cNvPr>
          <p:cNvSpPr/>
          <p:nvPr/>
        </p:nvSpPr>
        <p:spPr>
          <a:xfrm>
            <a:off x="756508" y="209923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5"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A76A296-1407-40AE-A5F8-6BA35EF5A30C}"/>
              </a:ext>
            </a:extLst>
          </p:cNvPr>
          <p:cNvSpPr/>
          <p:nvPr/>
        </p:nvSpPr>
        <p:spPr>
          <a:xfrm>
            <a:off x="2675948"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6"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E68967-9E62-4E39-B567-3BBD02C7B41D}"/>
              </a:ext>
            </a:extLst>
          </p:cNvPr>
          <p:cNvSpPr/>
          <p:nvPr/>
        </p:nvSpPr>
        <p:spPr>
          <a:xfrm>
            <a:off x="4595389" y="2099235"/>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67"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0CFB839-7089-46CF-9137-0A2BF36D94A3}"/>
              </a:ext>
            </a:extLst>
          </p:cNvPr>
          <p:cNvSpPr/>
          <p:nvPr/>
        </p:nvSpPr>
        <p:spPr>
          <a:xfrm>
            <a:off x="6514829" y="2099235"/>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pic>
        <p:nvPicPr>
          <p:cNvPr id="176" name="Picture 175">
            <a:extLst>
              <a:ext uri="{FF2B5EF4-FFF2-40B4-BE49-F238E27FC236}">
                <a16:creationId xmlns:a16="http://schemas.microsoft.com/office/drawing/2014/main" id="{F7C088E6-B860-4952-8B1C-6310BD7F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1" y="141127"/>
            <a:ext cx="1389773" cy="1389773"/>
          </a:xfrm>
          <a:prstGeom prst="rect">
            <a:avLst/>
          </a:prstGeom>
        </p:spPr>
      </p:pic>
      <p:pic>
        <p:nvPicPr>
          <p:cNvPr id="178" name="Picture 177">
            <a:extLst>
              <a:ext uri="{FF2B5EF4-FFF2-40B4-BE49-F238E27FC236}">
                <a16:creationId xmlns:a16="http://schemas.microsoft.com/office/drawing/2014/main" id="{4A1067C7-A364-4AD0-9E80-FAC4EEB9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64" y="143825"/>
            <a:ext cx="1389773" cy="1389773"/>
          </a:xfrm>
          <a:prstGeom prst="rect">
            <a:avLst/>
          </a:prstGeom>
        </p:spPr>
      </p:pic>
      <p:pic>
        <p:nvPicPr>
          <p:cNvPr id="180" name="Picture 179">
            <a:extLst>
              <a:ext uri="{FF2B5EF4-FFF2-40B4-BE49-F238E27FC236}">
                <a16:creationId xmlns:a16="http://schemas.microsoft.com/office/drawing/2014/main" id="{50FDEE43-6C63-41F5-89D6-B9F75082E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91" y="147847"/>
            <a:ext cx="1389773" cy="1389773"/>
          </a:xfrm>
          <a:prstGeom prst="rect">
            <a:avLst/>
          </a:prstGeom>
        </p:spPr>
      </p:pic>
      <p:pic>
        <p:nvPicPr>
          <p:cNvPr id="182" name="Picture 181">
            <a:extLst>
              <a:ext uri="{FF2B5EF4-FFF2-40B4-BE49-F238E27FC236}">
                <a16:creationId xmlns:a16="http://schemas.microsoft.com/office/drawing/2014/main" id="{8645DBA6-B16C-41E1-9667-EE335AE8C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831" y="141127"/>
            <a:ext cx="1389773" cy="1389773"/>
          </a:xfrm>
          <a:prstGeom prst="rect">
            <a:avLst/>
          </a:prstGeom>
        </p:spPr>
      </p:pic>
      <p:pic>
        <p:nvPicPr>
          <p:cNvPr id="184" name="Picture 183">
            <a:extLst>
              <a:ext uri="{FF2B5EF4-FFF2-40B4-BE49-F238E27FC236}">
                <a16:creationId xmlns:a16="http://schemas.microsoft.com/office/drawing/2014/main" id="{0D977513-B093-47DE-94F6-39B1BD31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52" y="2483519"/>
            <a:ext cx="1389773" cy="1389773"/>
          </a:xfrm>
          <a:prstGeom prst="rect">
            <a:avLst/>
          </a:prstGeom>
        </p:spPr>
      </p:pic>
      <p:pic>
        <p:nvPicPr>
          <p:cNvPr id="186" name="Picture 185">
            <a:extLst>
              <a:ext uri="{FF2B5EF4-FFF2-40B4-BE49-F238E27FC236}">
                <a16:creationId xmlns:a16="http://schemas.microsoft.com/office/drawing/2014/main" id="{74C30104-6973-4BDC-A312-90C06114A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522" y="2483520"/>
            <a:ext cx="1389773" cy="1389773"/>
          </a:xfrm>
          <a:prstGeom prst="rect">
            <a:avLst/>
          </a:prstGeom>
        </p:spPr>
      </p:pic>
      <p:pic>
        <p:nvPicPr>
          <p:cNvPr id="188" name="Picture 187">
            <a:extLst>
              <a:ext uri="{FF2B5EF4-FFF2-40B4-BE49-F238E27FC236}">
                <a16:creationId xmlns:a16="http://schemas.microsoft.com/office/drawing/2014/main" id="{BBB82A13-FFD9-4705-9D28-549D92738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233" y="2489493"/>
            <a:ext cx="1389773" cy="1389773"/>
          </a:xfrm>
          <a:prstGeom prst="rect">
            <a:avLst/>
          </a:prstGeom>
        </p:spPr>
      </p:pic>
      <p:pic>
        <p:nvPicPr>
          <p:cNvPr id="190" name="Picture 189">
            <a:extLst>
              <a:ext uri="{FF2B5EF4-FFF2-40B4-BE49-F238E27FC236}">
                <a16:creationId xmlns:a16="http://schemas.microsoft.com/office/drawing/2014/main" id="{953F72A7-9A7A-4E13-BE90-47E183AC78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673" y="2498665"/>
            <a:ext cx="1389773" cy="1389773"/>
          </a:xfrm>
          <a:prstGeom prst="rect">
            <a:avLst/>
          </a:prstGeom>
        </p:spPr>
      </p:pic>
      <p:pic>
        <p:nvPicPr>
          <p:cNvPr id="192" name="Picture 191">
            <a:extLst>
              <a:ext uri="{FF2B5EF4-FFF2-40B4-BE49-F238E27FC236}">
                <a16:creationId xmlns:a16="http://schemas.microsoft.com/office/drawing/2014/main" id="{EDB5FCE1-AE87-4A5B-8D9C-54C38E382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414" y="4741294"/>
            <a:ext cx="1389773" cy="1389773"/>
          </a:xfrm>
          <a:prstGeom prst="rect">
            <a:avLst/>
          </a:prstGeom>
        </p:spPr>
      </p:pic>
      <p:pic>
        <p:nvPicPr>
          <p:cNvPr id="194" name="Picture 193">
            <a:extLst>
              <a:ext uri="{FF2B5EF4-FFF2-40B4-BE49-F238E27FC236}">
                <a16:creationId xmlns:a16="http://schemas.microsoft.com/office/drawing/2014/main" id="{5C113630-086B-4C2C-9CC5-F793D1A191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2082" y="4721036"/>
            <a:ext cx="1389773" cy="1389773"/>
          </a:xfrm>
          <a:prstGeom prst="rect">
            <a:avLst/>
          </a:prstGeom>
        </p:spPr>
      </p:pic>
      <p:pic>
        <p:nvPicPr>
          <p:cNvPr id="196" name="Picture 195">
            <a:extLst>
              <a:ext uri="{FF2B5EF4-FFF2-40B4-BE49-F238E27FC236}">
                <a16:creationId xmlns:a16="http://schemas.microsoft.com/office/drawing/2014/main" id="{2983DBF2-EE20-4A86-B106-82B1356C53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5233" y="4751846"/>
            <a:ext cx="1389773" cy="1389773"/>
          </a:xfrm>
          <a:prstGeom prst="rect">
            <a:avLst/>
          </a:prstGeom>
        </p:spPr>
      </p:pic>
      <p:pic>
        <p:nvPicPr>
          <p:cNvPr id="198" name="Picture 197">
            <a:extLst>
              <a:ext uri="{FF2B5EF4-FFF2-40B4-BE49-F238E27FC236}">
                <a16:creationId xmlns:a16="http://schemas.microsoft.com/office/drawing/2014/main" id="{6C8D381C-4C84-46A9-8D8D-FC7309C785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39624" y="4768708"/>
            <a:ext cx="1389773" cy="1389773"/>
          </a:xfrm>
          <a:prstGeom prst="rect">
            <a:avLst/>
          </a:prstGeom>
        </p:spPr>
      </p:pic>
      <p:pic>
        <p:nvPicPr>
          <p:cNvPr id="200" name="Picture 199">
            <a:extLst>
              <a:ext uri="{FF2B5EF4-FFF2-40B4-BE49-F238E27FC236}">
                <a16:creationId xmlns:a16="http://schemas.microsoft.com/office/drawing/2014/main" id="{FEE19A7E-BFA8-4A15-8664-BDE03A0F719A}"/>
              </a:ext>
            </a:extLst>
          </p:cNvPr>
          <p:cNvPicPr>
            <a:picLocks noChangeAspect="1"/>
          </p:cNvPicPr>
          <p:nvPr/>
        </p:nvPicPr>
        <p:blipFill rotWithShape="1">
          <a:blip r:embed="rId14">
            <a:extLst>
              <a:ext uri="{28A0092B-C50C-407E-A947-70E740481C1C}">
                <a14:useLocalDpi xmlns:a14="http://schemas.microsoft.com/office/drawing/2010/main" val="0"/>
              </a:ext>
            </a:extLst>
          </a:blip>
          <a:srcRect b="20161"/>
          <a:stretch/>
        </p:blipFill>
        <p:spPr>
          <a:xfrm>
            <a:off x="5173722" y="604056"/>
            <a:ext cx="506381" cy="535012"/>
          </a:xfrm>
          <a:prstGeom prst="rect">
            <a:avLst/>
          </a:prstGeom>
        </p:spPr>
      </p:pic>
    </p:spTree>
    <p:extLst>
      <p:ext uri="{BB962C8B-B14F-4D97-AF65-F5344CB8AC3E}">
        <p14:creationId xmlns:p14="http://schemas.microsoft.com/office/powerpoint/2010/main" val="3651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fill="hold"/>
                                        <p:tgtEl>
                                          <p:spTgt spid="4"/>
                                        </p:tgtEl>
                                        <p:attrNameLst>
                                          <p:attrName>ppt_x</p:attrName>
                                        </p:attrNameLst>
                                      </p:cBhvr>
                                      <p:tavLst>
                                        <p:tav tm="0">
                                          <p:val>
                                            <p:strVal val="#ppt_x"/>
                                          </p:val>
                                        </p:tav>
                                        <p:tav tm="100000">
                                          <p:val>
                                            <p:strVal val="#ppt_x"/>
                                          </p:val>
                                        </p:tav>
                                      </p:tavLst>
                                    </p:anim>
                                    <p:anim calcmode="lin" valueType="num">
                                      <p:cBhvr additive="base">
                                        <p:cTn id="8" dur="7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ppt_x"/>
                                          </p:val>
                                        </p:tav>
                                        <p:tav tm="100000">
                                          <p:val>
                                            <p:strVal val="#ppt_x"/>
                                          </p:val>
                                        </p:tav>
                                      </p:tavLst>
                                    </p:anim>
                                    <p:anim calcmode="lin" valueType="num">
                                      <p:cBhvr additive="base">
                                        <p:cTn id="12" dur="7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19000" decel="81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00" fill="hold"/>
                                        <p:tgtEl>
                                          <p:spTgt spid="24"/>
                                        </p:tgtEl>
                                        <p:attrNameLst>
                                          <p:attrName>ppt_x</p:attrName>
                                        </p:attrNameLst>
                                      </p:cBhvr>
                                      <p:tavLst>
                                        <p:tav tm="0">
                                          <p:val>
                                            <p:strVal val="#ppt_x"/>
                                          </p:val>
                                        </p:tav>
                                        <p:tav tm="100000">
                                          <p:val>
                                            <p:strVal val="#ppt_x"/>
                                          </p:val>
                                        </p:tav>
                                      </p:tavLst>
                                    </p:anim>
                                    <p:anim calcmode="lin" valueType="num">
                                      <p:cBhvr additive="base">
                                        <p:cTn id="16" dur="7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accel="19000" decel="81000"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00" fill="hold"/>
                                        <p:tgtEl>
                                          <p:spTgt spid="30"/>
                                        </p:tgtEl>
                                        <p:attrNameLst>
                                          <p:attrName>ppt_x</p:attrName>
                                        </p:attrNameLst>
                                      </p:cBhvr>
                                      <p:tavLst>
                                        <p:tav tm="0">
                                          <p:val>
                                            <p:strVal val="#ppt_x"/>
                                          </p:val>
                                        </p:tav>
                                        <p:tav tm="100000">
                                          <p:val>
                                            <p:strVal val="#ppt_x"/>
                                          </p:val>
                                        </p:tav>
                                      </p:tavLst>
                                    </p:anim>
                                    <p:anim calcmode="lin" valueType="num">
                                      <p:cBhvr additive="base">
                                        <p:cTn id="20" dur="700" fill="hold"/>
                                        <p:tgtEl>
                                          <p:spTgt spid="30"/>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00"/>
                                        <p:tgtEl>
                                          <p:spTgt spid="9"/>
                                        </p:tgtEl>
                                      </p:cBhvr>
                                    </p:animEffect>
                                  </p:childTnLst>
                                </p:cTn>
                              </p:par>
                              <p:par>
                                <p:cTn id="27" presetID="10" presetClass="entr" presetSubtype="0" fill="hold" grpId="0" nodeType="withEffect">
                                  <p:stCondLst>
                                    <p:cond delay="13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300"/>
                                        <p:tgtEl>
                                          <p:spTgt spid="22"/>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300"/>
                                        <p:tgtEl>
                                          <p:spTgt spid="28"/>
                                        </p:tgtEl>
                                      </p:cBhvr>
                                    </p:animEffect>
                                  </p:childTnLst>
                                </p:cTn>
                              </p:par>
                              <p:par>
                                <p:cTn id="36" presetID="10" presetClass="entr" presetSubtype="0" fill="hold" grpId="0" nodeType="withEffect">
                                  <p:stCondLst>
                                    <p:cond delay="19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300"/>
                                        <p:tgtEl>
                                          <p:spTgt spid="29"/>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3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00"/>
                                        <p:tgtEl>
                                          <p:spTgt spid="36"/>
                                        </p:tgtEl>
                                      </p:cBhvr>
                                    </p:animEffect>
                                  </p:childTnLst>
                                </p:cTn>
                              </p:par>
                              <p:par>
                                <p:cTn id="48" presetID="10" presetClass="entr" presetSubtype="0" fill="hold" grpId="0" nodeType="withEffect">
                                  <p:stCondLst>
                                    <p:cond delay="23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300"/>
                                        <p:tgtEl>
                                          <p:spTgt spid="37"/>
                                        </p:tgtEl>
                                      </p:cBhvr>
                                    </p:animEffect>
                                  </p:childTnLst>
                                </p:cTn>
                              </p:par>
                              <p:par>
                                <p:cTn id="51" presetID="10" presetClass="entr" presetSubtype="0" fill="hold" grpId="0" nodeType="withEffect">
                                  <p:stCondLst>
                                    <p:cond delay="2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10" presetClass="entr" presetSubtype="0" fill="hold" grpId="0" nodeType="withEffect">
                                  <p:stCondLst>
                                    <p:cond delay="2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300"/>
                                        <p:tgtEl>
                                          <p:spTgt spid="39"/>
                                        </p:tgtEl>
                                      </p:cBhvr>
                                    </p:animEffect>
                                  </p:childTnLst>
                                </p:cTn>
                              </p:par>
                              <p:par>
                                <p:cTn id="57" presetID="2" presetClass="entr" presetSubtype="4" accel="19000" decel="81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00" fill="hold"/>
                                        <p:tgtEl>
                                          <p:spTgt spid="44"/>
                                        </p:tgtEl>
                                        <p:attrNameLst>
                                          <p:attrName>ppt_x</p:attrName>
                                        </p:attrNameLst>
                                      </p:cBhvr>
                                      <p:tavLst>
                                        <p:tav tm="0">
                                          <p:val>
                                            <p:strVal val="#ppt_x"/>
                                          </p:val>
                                        </p:tav>
                                        <p:tav tm="100000">
                                          <p:val>
                                            <p:strVal val="#ppt_x"/>
                                          </p:val>
                                        </p:tav>
                                      </p:tavLst>
                                    </p:anim>
                                    <p:anim calcmode="lin" valueType="num">
                                      <p:cBhvr additive="base">
                                        <p:cTn id="60" dur="7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accel="19000" decel="81000" fill="hold" nodeType="withEffect">
                                  <p:stCondLst>
                                    <p:cond delay="3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700" fill="hold"/>
                                        <p:tgtEl>
                                          <p:spTgt spid="50"/>
                                        </p:tgtEl>
                                        <p:attrNameLst>
                                          <p:attrName>ppt_x</p:attrName>
                                        </p:attrNameLst>
                                      </p:cBhvr>
                                      <p:tavLst>
                                        <p:tav tm="0">
                                          <p:val>
                                            <p:strVal val="#ppt_x"/>
                                          </p:val>
                                        </p:tav>
                                        <p:tav tm="100000">
                                          <p:val>
                                            <p:strVal val="#ppt_x"/>
                                          </p:val>
                                        </p:tav>
                                      </p:tavLst>
                                    </p:anim>
                                    <p:anim calcmode="lin" valueType="num">
                                      <p:cBhvr additive="base">
                                        <p:cTn id="64" dur="7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accel="19000" decel="81000" fill="hold" nodeType="withEffect">
                                  <p:stCondLst>
                                    <p:cond delay="6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00" fill="hold"/>
                                        <p:tgtEl>
                                          <p:spTgt spid="56"/>
                                        </p:tgtEl>
                                        <p:attrNameLst>
                                          <p:attrName>ppt_x</p:attrName>
                                        </p:attrNameLst>
                                      </p:cBhvr>
                                      <p:tavLst>
                                        <p:tav tm="0">
                                          <p:val>
                                            <p:strVal val="#ppt_x"/>
                                          </p:val>
                                        </p:tav>
                                        <p:tav tm="100000">
                                          <p:val>
                                            <p:strVal val="#ppt_x"/>
                                          </p:val>
                                        </p:tav>
                                      </p:tavLst>
                                    </p:anim>
                                    <p:anim calcmode="lin" valueType="num">
                                      <p:cBhvr additive="base">
                                        <p:cTn id="68" dur="7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accel="19000" decel="81000" fill="hold" nodeType="withEffect">
                                  <p:stCondLst>
                                    <p:cond delay="9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700" fill="hold"/>
                                        <p:tgtEl>
                                          <p:spTgt spid="62"/>
                                        </p:tgtEl>
                                        <p:attrNameLst>
                                          <p:attrName>ppt_x</p:attrName>
                                        </p:attrNameLst>
                                      </p:cBhvr>
                                      <p:tavLst>
                                        <p:tav tm="0">
                                          <p:val>
                                            <p:strVal val="#ppt_x"/>
                                          </p:val>
                                        </p:tav>
                                        <p:tav tm="100000">
                                          <p:val>
                                            <p:strVal val="#ppt_x"/>
                                          </p:val>
                                        </p:tav>
                                      </p:tavLst>
                                    </p:anim>
                                    <p:anim calcmode="lin" valueType="num">
                                      <p:cBhvr additive="base">
                                        <p:cTn id="72" dur="700" fill="hold"/>
                                        <p:tgtEl>
                                          <p:spTgt spid="62"/>
                                        </p:tgtEl>
                                        <p:attrNameLst>
                                          <p:attrName>ppt_y</p:attrName>
                                        </p:attrNameLst>
                                      </p:cBhvr>
                                      <p:tavLst>
                                        <p:tav tm="0">
                                          <p:val>
                                            <p:strVal val="1+#ppt_h/2"/>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300"/>
                                        <p:tgtEl>
                                          <p:spTgt spid="48"/>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300"/>
                                        <p:tgtEl>
                                          <p:spTgt spid="49"/>
                                        </p:tgtEl>
                                      </p:cBhvr>
                                    </p:animEffect>
                                  </p:childTnLst>
                                </p:cTn>
                              </p:par>
                              <p:par>
                                <p:cTn id="79" presetID="10" presetClass="entr" presetSubtype="0" fill="hold" grpId="0" nodeType="withEffect">
                                  <p:stCondLst>
                                    <p:cond delay="13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300"/>
                                        <p:tgtEl>
                                          <p:spTgt spid="54"/>
                                        </p:tgtEl>
                                      </p:cBhvr>
                                    </p:animEffect>
                                  </p:childTnLst>
                                </p:cTn>
                              </p:par>
                              <p:par>
                                <p:cTn id="82" presetID="10" presetClass="entr" presetSubtype="0" fill="hold" grpId="0" nodeType="withEffect">
                                  <p:stCondLst>
                                    <p:cond delay="160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300"/>
                                        <p:tgtEl>
                                          <p:spTgt spid="55"/>
                                        </p:tgtEl>
                                      </p:cBhvr>
                                    </p:animEffect>
                                  </p:childTnLst>
                                </p:cTn>
                              </p:par>
                              <p:par>
                                <p:cTn id="85" presetID="10" presetClass="entr" presetSubtype="0" fill="hold" grpId="0" nodeType="withEffect">
                                  <p:stCondLst>
                                    <p:cond delay="160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300"/>
                                        <p:tgtEl>
                                          <p:spTgt spid="60"/>
                                        </p:tgtEl>
                                      </p:cBhvr>
                                    </p:animEffect>
                                  </p:childTnLst>
                                </p:cTn>
                              </p:par>
                              <p:par>
                                <p:cTn id="88" presetID="10" presetClass="entr" presetSubtype="0" fill="hold" grpId="0" nodeType="withEffect">
                                  <p:stCondLst>
                                    <p:cond delay="19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300"/>
                                        <p:tgtEl>
                                          <p:spTgt spid="61"/>
                                        </p:tgtEl>
                                      </p:cBhvr>
                                    </p:animEffect>
                                  </p:childTnLst>
                                </p:cTn>
                              </p:par>
                              <p:par>
                                <p:cTn id="91" presetID="10" presetClass="entr" presetSubtype="0" fill="hold" grpId="0" nodeType="withEffect">
                                  <p:stCondLst>
                                    <p:cond delay="190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0" presetClass="entr" presetSubtype="0" fill="hold" grpId="0" nodeType="withEffect">
                                  <p:stCondLst>
                                    <p:cond delay="22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300"/>
                                        <p:tgtEl>
                                          <p:spTgt spid="67"/>
                                        </p:tgtEl>
                                      </p:cBhvr>
                                    </p:animEffect>
                                  </p:childTnLst>
                                </p:cTn>
                              </p:par>
                              <p:par>
                                <p:cTn id="97" presetID="10" presetClass="entr" presetSubtype="0" fill="hold" grpId="0" nodeType="withEffect">
                                  <p:stCondLst>
                                    <p:cond delay="200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300"/>
                                        <p:tgtEl>
                                          <p:spTgt spid="68"/>
                                        </p:tgtEl>
                                      </p:cBhvr>
                                    </p:animEffect>
                                  </p:childTnLst>
                                </p:cTn>
                              </p:par>
                              <p:par>
                                <p:cTn id="100" presetID="10" presetClass="entr" presetSubtype="0" fill="hold" grpId="0" nodeType="withEffect">
                                  <p:stCondLst>
                                    <p:cond delay="230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300"/>
                                        <p:tgtEl>
                                          <p:spTgt spid="69"/>
                                        </p:tgtEl>
                                      </p:cBhvr>
                                    </p:animEffect>
                                  </p:childTnLst>
                                </p:cTn>
                              </p:par>
                              <p:par>
                                <p:cTn id="103" presetID="10" presetClass="entr" presetSubtype="0" fill="hold" grpId="0" nodeType="withEffect">
                                  <p:stCondLst>
                                    <p:cond delay="260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300"/>
                                        <p:tgtEl>
                                          <p:spTgt spid="70"/>
                                        </p:tgtEl>
                                      </p:cBhvr>
                                    </p:animEffect>
                                  </p:childTnLst>
                                </p:cTn>
                              </p:par>
                              <p:par>
                                <p:cTn id="106" presetID="10" presetClass="entr" presetSubtype="0" fill="hold" grpId="0" nodeType="withEffect">
                                  <p:stCondLst>
                                    <p:cond delay="290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300"/>
                                        <p:tgtEl>
                                          <p:spTgt spid="71"/>
                                        </p:tgtEl>
                                      </p:cBhvr>
                                    </p:animEffect>
                                  </p:childTnLst>
                                </p:cTn>
                              </p:par>
                              <p:par>
                                <p:cTn id="109" presetID="2" presetClass="entr" presetSubtype="4" accel="19000" decel="8100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anim calcmode="lin" valueType="num">
                                      <p:cBhvr additive="base">
                                        <p:cTn id="111" dur="700" fill="hold"/>
                                        <p:tgtEl>
                                          <p:spTgt spid="140"/>
                                        </p:tgtEl>
                                        <p:attrNameLst>
                                          <p:attrName>ppt_x</p:attrName>
                                        </p:attrNameLst>
                                      </p:cBhvr>
                                      <p:tavLst>
                                        <p:tav tm="0">
                                          <p:val>
                                            <p:strVal val="#ppt_x"/>
                                          </p:val>
                                        </p:tav>
                                        <p:tav tm="100000">
                                          <p:val>
                                            <p:strVal val="#ppt_x"/>
                                          </p:val>
                                        </p:tav>
                                      </p:tavLst>
                                    </p:anim>
                                    <p:anim calcmode="lin" valueType="num">
                                      <p:cBhvr additive="base">
                                        <p:cTn id="112" dur="700" fill="hold"/>
                                        <p:tgtEl>
                                          <p:spTgt spid="140"/>
                                        </p:tgtEl>
                                        <p:attrNameLst>
                                          <p:attrName>ppt_y</p:attrName>
                                        </p:attrNameLst>
                                      </p:cBhvr>
                                      <p:tavLst>
                                        <p:tav tm="0">
                                          <p:val>
                                            <p:strVal val="1+#ppt_h/2"/>
                                          </p:val>
                                        </p:tav>
                                        <p:tav tm="100000">
                                          <p:val>
                                            <p:strVal val="#ppt_y"/>
                                          </p:val>
                                        </p:tav>
                                      </p:tavLst>
                                    </p:anim>
                                  </p:childTnLst>
                                </p:cTn>
                              </p:par>
                              <p:par>
                                <p:cTn id="113" presetID="2" presetClass="entr" presetSubtype="4" accel="19000" decel="81000" fill="hold" nodeType="withEffect">
                                  <p:stCondLst>
                                    <p:cond delay="300"/>
                                  </p:stCondLst>
                                  <p:childTnLst>
                                    <p:set>
                                      <p:cBhvr>
                                        <p:cTn id="114" dur="1" fill="hold">
                                          <p:stCondLst>
                                            <p:cond delay="0"/>
                                          </p:stCondLst>
                                        </p:cTn>
                                        <p:tgtEl>
                                          <p:spTgt spid="146"/>
                                        </p:tgtEl>
                                        <p:attrNameLst>
                                          <p:attrName>style.visibility</p:attrName>
                                        </p:attrNameLst>
                                      </p:cBhvr>
                                      <p:to>
                                        <p:strVal val="visible"/>
                                      </p:to>
                                    </p:set>
                                    <p:anim calcmode="lin" valueType="num">
                                      <p:cBhvr additive="base">
                                        <p:cTn id="115" dur="700" fill="hold"/>
                                        <p:tgtEl>
                                          <p:spTgt spid="146"/>
                                        </p:tgtEl>
                                        <p:attrNameLst>
                                          <p:attrName>ppt_x</p:attrName>
                                        </p:attrNameLst>
                                      </p:cBhvr>
                                      <p:tavLst>
                                        <p:tav tm="0">
                                          <p:val>
                                            <p:strVal val="#ppt_x"/>
                                          </p:val>
                                        </p:tav>
                                        <p:tav tm="100000">
                                          <p:val>
                                            <p:strVal val="#ppt_x"/>
                                          </p:val>
                                        </p:tav>
                                      </p:tavLst>
                                    </p:anim>
                                    <p:anim calcmode="lin" valueType="num">
                                      <p:cBhvr additive="base">
                                        <p:cTn id="116" dur="700" fill="hold"/>
                                        <p:tgtEl>
                                          <p:spTgt spid="146"/>
                                        </p:tgtEl>
                                        <p:attrNameLst>
                                          <p:attrName>ppt_y</p:attrName>
                                        </p:attrNameLst>
                                      </p:cBhvr>
                                      <p:tavLst>
                                        <p:tav tm="0">
                                          <p:val>
                                            <p:strVal val="1+#ppt_h/2"/>
                                          </p:val>
                                        </p:tav>
                                        <p:tav tm="100000">
                                          <p:val>
                                            <p:strVal val="#ppt_y"/>
                                          </p:val>
                                        </p:tav>
                                      </p:tavLst>
                                    </p:anim>
                                  </p:childTnLst>
                                </p:cTn>
                              </p:par>
                              <p:par>
                                <p:cTn id="117" presetID="2" presetClass="entr" presetSubtype="4" accel="19000" decel="81000" fill="hold" nodeType="withEffect">
                                  <p:stCondLst>
                                    <p:cond delay="600"/>
                                  </p:stCondLst>
                                  <p:childTnLst>
                                    <p:set>
                                      <p:cBhvr>
                                        <p:cTn id="118" dur="1" fill="hold">
                                          <p:stCondLst>
                                            <p:cond delay="0"/>
                                          </p:stCondLst>
                                        </p:cTn>
                                        <p:tgtEl>
                                          <p:spTgt spid="152"/>
                                        </p:tgtEl>
                                        <p:attrNameLst>
                                          <p:attrName>style.visibility</p:attrName>
                                        </p:attrNameLst>
                                      </p:cBhvr>
                                      <p:to>
                                        <p:strVal val="visible"/>
                                      </p:to>
                                    </p:set>
                                    <p:anim calcmode="lin" valueType="num">
                                      <p:cBhvr additive="base">
                                        <p:cTn id="119" dur="700" fill="hold"/>
                                        <p:tgtEl>
                                          <p:spTgt spid="152"/>
                                        </p:tgtEl>
                                        <p:attrNameLst>
                                          <p:attrName>ppt_x</p:attrName>
                                        </p:attrNameLst>
                                      </p:cBhvr>
                                      <p:tavLst>
                                        <p:tav tm="0">
                                          <p:val>
                                            <p:strVal val="#ppt_x"/>
                                          </p:val>
                                        </p:tav>
                                        <p:tav tm="100000">
                                          <p:val>
                                            <p:strVal val="#ppt_x"/>
                                          </p:val>
                                        </p:tav>
                                      </p:tavLst>
                                    </p:anim>
                                    <p:anim calcmode="lin" valueType="num">
                                      <p:cBhvr additive="base">
                                        <p:cTn id="120" dur="700" fill="hold"/>
                                        <p:tgtEl>
                                          <p:spTgt spid="152"/>
                                        </p:tgtEl>
                                        <p:attrNameLst>
                                          <p:attrName>ppt_y</p:attrName>
                                        </p:attrNameLst>
                                      </p:cBhvr>
                                      <p:tavLst>
                                        <p:tav tm="0">
                                          <p:val>
                                            <p:strVal val="1+#ppt_h/2"/>
                                          </p:val>
                                        </p:tav>
                                        <p:tav tm="100000">
                                          <p:val>
                                            <p:strVal val="#ppt_y"/>
                                          </p:val>
                                        </p:tav>
                                      </p:tavLst>
                                    </p:anim>
                                  </p:childTnLst>
                                </p:cTn>
                              </p:par>
                              <p:par>
                                <p:cTn id="121" presetID="2" presetClass="entr" presetSubtype="4" accel="19000" decel="81000" fill="hold" nodeType="withEffect">
                                  <p:stCondLst>
                                    <p:cond delay="900"/>
                                  </p:stCondLst>
                                  <p:childTnLst>
                                    <p:set>
                                      <p:cBhvr>
                                        <p:cTn id="122" dur="1" fill="hold">
                                          <p:stCondLst>
                                            <p:cond delay="0"/>
                                          </p:stCondLst>
                                        </p:cTn>
                                        <p:tgtEl>
                                          <p:spTgt spid="158"/>
                                        </p:tgtEl>
                                        <p:attrNameLst>
                                          <p:attrName>style.visibility</p:attrName>
                                        </p:attrNameLst>
                                      </p:cBhvr>
                                      <p:to>
                                        <p:strVal val="visible"/>
                                      </p:to>
                                    </p:set>
                                    <p:anim calcmode="lin" valueType="num">
                                      <p:cBhvr additive="base">
                                        <p:cTn id="123" dur="700" fill="hold"/>
                                        <p:tgtEl>
                                          <p:spTgt spid="158"/>
                                        </p:tgtEl>
                                        <p:attrNameLst>
                                          <p:attrName>ppt_x</p:attrName>
                                        </p:attrNameLst>
                                      </p:cBhvr>
                                      <p:tavLst>
                                        <p:tav tm="0">
                                          <p:val>
                                            <p:strVal val="#ppt_x"/>
                                          </p:val>
                                        </p:tav>
                                        <p:tav tm="100000">
                                          <p:val>
                                            <p:strVal val="#ppt_x"/>
                                          </p:val>
                                        </p:tav>
                                      </p:tavLst>
                                    </p:anim>
                                    <p:anim calcmode="lin" valueType="num">
                                      <p:cBhvr additive="base">
                                        <p:cTn id="124" dur="700" fill="hold"/>
                                        <p:tgtEl>
                                          <p:spTgt spid="158"/>
                                        </p:tgtEl>
                                        <p:attrNameLst>
                                          <p:attrName>ppt_y</p:attrName>
                                        </p:attrNameLst>
                                      </p:cBhvr>
                                      <p:tavLst>
                                        <p:tav tm="0">
                                          <p:val>
                                            <p:strVal val="1+#ppt_h/2"/>
                                          </p:val>
                                        </p:tav>
                                        <p:tav tm="100000">
                                          <p:val>
                                            <p:strVal val="#ppt_y"/>
                                          </p:val>
                                        </p:tav>
                                      </p:tavLst>
                                    </p:anim>
                                  </p:childTnLst>
                                </p:cTn>
                              </p:par>
                              <p:par>
                                <p:cTn id="125" presetID="10" presetClass="entr" presetSubtype="0" fill="hold" grpId="0" nodeType="withEffect">
                                  <p:stCondLst>
                                    <p:cond delay="100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300"/>
                                        <p:tgtEl>
                                          <p:spTgt spid="144"/>
                                        </p:tgtEl>
                                      </p:cBhvr>
                                    </p:animEffect>
                                  </p:childTnLst>
                                </p:cTn>
                              </p:par>
                              <p:par>
                                <p:cTn id="128" presetID="10" presetClass="entr" presetSubtype="0" fill="hold" grpId="0" nodeType="withEffect">
                                  <p:stCondLst>
                                    <p:cond delay="1300"/>
                                  </p:stCondLst>
                                  <p:childTnLst>
                                    <p:set>
                                      <p:cBhvr>
                                        <p:cTn id="129" dur="1" fill="hold">
                                          <p:stCondLst>
                                            <p:cond delay="0"/>
                                          </p:stCondLst>
                                        </p:cTn>
                                        <p:tgtEl>
                                          <p:spTgt spid="145"/>
                                        </p:tgtEl>
                                        <p:attrNameLst>
                                          <p:attrName>style.visibility</p:attrName>
                                        </p:attrNameLst>
                                      </p:cBhvr>
                                      <p:to>
                                        <p:strVal val="visible"/>
                                      </p:to>
                                    </p:set>
                                    <p:animEffect transition="in" filter="fade">
                                      <p:cBhvr>
                                        <p:cTn id="130" dur="300"/>
                                        <p:tgtEl>
                                          <p:spTgt spid="145"/>
                                        </p:tgtEl>
                                      </p:cBhvr>
                                    </p:animEffect>
                                  </p:childTnLst>
                                </p:cTn>
                              </p:par>
                              <p:par>
                                <p:cTn id="131" presetID="10" presetClass="entr" presetSubtype="0" fill="hold" grpId="0" nodeType="withEffect">
                                  <p:stCondLst>
                                    <p:cond delay="1300"/>
                                  </p:stCondLst>
                                  <p:childTnLst>
                                    <p:set>
                                      <p:cBhvr>
                                        <p:cTn id="132" dur="1" fill="hold">
                                          <p:stCondLst>
                                            <p:cond delay="0"/>
                                          </p:stCondLst>
                                        </p:cTn>
                                        <p:tgtEl>
                                          <p:spTgt spid="150"/>
                                        </p:tgtEl>
                                        <p:attrNameLst>
                                          <p:attrName>style.visibility</p:attrName>
                                        </p:attrNameLst>
                                      </p:cBhvr>
                                      <p:to>
                                        <p:strVal val="visible"/>
                                      </p:to>
                                    </p:set>
                                    <p:animEffect transition="in" filter="fade">
                                      <p:cBhvr>
                                        <p:cTn id="133" dur="300"/>
                                        <p:tgtEl>
                                          <p:spTgt spid="150"/>
                                        </p:tgtEl>
                                      </p:cBhvr>
                                    </p:animEffect>
                                  </p:childTnLst>
                                </p:cTn>
                              </p:par>
                              <p:par>
                                <p:cTn id="134" presetID="10" presetClass="entr" presetSubtype="0" fill="hold" grpId="0" nodeType="withEffect">
                                  <p:stCondLst>
                                    <p:cond delay="160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00"/>
                                        <p:tgtEl>
                                          <p:spTgt spid="151"/>
                                        </p:tgtEl>
                                      </p:cBhvr>
                                    </p:animEffect>
                                  </p:childTnLst>
                                </p:cTn>
                              </p:par>
                              <p:par>
                                <p:cTn id="137" presetID="10" presetClass="entr" presetSubtype="0" fill="hold" grpId="0" nodeType="withEffect">
                                  <p:stCondLst>
                                    <p:cond delay="160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300"/>
                                        <p:tgtEl>
                                          <p:spTgt spid="156"/>
                                        </p:tgtEl>
                                      </p:cBhvr>
                                    </p:animEffect>
                                  </p:childTnLst>
                                </p:cTn>
                              </p:par>
                              <p:par>
                                <p:cTn id="140" presetID="10" presetClass="entr" presetSubtype="0" fill="hold" grpId="0" nodeType="withEffect">
                                  <p:stCondLst>
                                    <p:cond delay="1900"/>
                                  </p:stCondLst>
                                  <p:childTnLst>
                                    <p:set>
                                      <p:cBhvr>
                                        <p:cTn id="141" dur="1" fill="hold">
                                          <p:stCondLst>
                                            <p:cond delay="0"/>
                                          </p:stCondLst>
                                        </p:cTn>
                                        <p:tgtEl>
                                          <p:spTgt spid="157"/>
                                        </p:tgtEl>
                                        <p:attrNameLst>
                                          <p:attrName>style.visibility</p:attrName>
                                        </p:attrNameLst>
                                      </p:cBhvr>
                                      <p:to>
                                        <p:strVal val="visible"/>
                                      </p:to>
                                    </p:set>
                                    <p:animEffect transition="in" filter="fade">
                                      <p:cBhvr>
                                        <p:cTn id="142" dur="300"/>
                                        <p:tgtEl>
                                          <p:spTgt spid="157"/>
                                        </p:tgtEl>
                                      </p:cBhvr>
                                    </p:animEffect>
                                  </p:childTnLst>
                                </p:cTn>
                              </p:par>
                              <p:par>
                                <p:cTn id="143" presetID="10" presetClass="entr" presetSubtype="0" fill="hold" grpId="0" nodeType="withEffect">
                                  <p:stCondLst>
                                    <p:cond delay="190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300"/>
                                        <p:tgtEl>
                                          <p:spTgt spid="162"/>
                                        </p:tgtEl>
                                      </p:cBhvr>
                                    </p:animEffect>
                                  </p:childTnLst>
                                </p:cTn>
                              </p:par>
                              <p:par>
                                <p:cTn id="146" presetID="10" presetClass="entr" presetSubtype="0" fill="hold" grpId="0" nodeType="withEffect">
                                  <p:stCondLst>
                                    <p:cond delay="22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300"/>
                                        <p:tgtEl>
                                          <p:spTgt spid="163"/>
                                        </p:tgtEl>
                                      </p:cBhvr>
                                    </p:animEffect>
                                  </p:childTnLst>
                                </p:cTn>
                              </p:par>
                              <p:par>
                                <p:cTn id="149" presetID="10" presetClass="entr" presetSubtype="0" fill="hold" grpId="0" nodeType="withEffect">
                                  <p:stCondLst>
                                    <p:cond delay="2000"/>
                                  </p:stCondLst>
                                  <p:childTnLst>
                                    <p:set>
                                      <p:cBhvr>
                                        <p:cTn id="150" dur="1" fill="hold">
                                          <p:stCondLst>
                                            <p:cond delay="0"/>
                                          </p:stCondLst>
                                        </p:cTn>
                                        <p:tgtEl>
                                          <p:spTgt spid="164"/>
                                        </p:tgtEl>
                                        <p:attrNameLst>
                                          <p:attrName>style.visibility</p:attrName>
                                        </p:attrNameLst>
                                      </p:cBhvr>
                                      <p:to>
                                        <p:strVal val="visible"/>
                                      </p:to>
                                    </p:set>
                                    <p:animEffect transition="in" filter="fade">
                                      <p:cBhvr>
                                        <p:cTn id="151" dur="300"/>
                                        <p:tgtEl>
                                          <p:spTgt spid="164"/>
                                        </p:tgtEl>
                                      </p:cBhvr>
                                    </p:animEffect>
                                  </p:childTnLst>
                                </p:cTn>
                              </p:par>
                              <p:par>
                                <p:cTn id="152" presetID="10" presetClass="entr" presetSubtype="0" fill="hold" grpId="0" nodeType="withEffect">
                                  <p:stCondLst>
                                    <p:cond delay="2300"/>
                                  </p:stCondLst>
                                  <p:childTnLst>
                                    <p:set>
                                      <p:cBhvr>
                                        <p:cTn id="153" dur="1" fill="hold">
                                          <p:stCondLst>
                                            <p:cond delay="0"/>
                                          </p:stCondLst>
                                        </p:cTn>
                                        <p:tgtEl>
                                          <p:spTgt spid="165"/>
                                        </p:tgtEl>
                                        <p:attrNameLst>
                                          <p:attrName>style.visibility</p:attrName>
                                        </p:attrNameLst>
                                      </p:cBhvr>
                                      <p:to>
                                        <p:strVal val="visible"/>
                                      </p:to>
                                    </p:set>
                                    <p:animEffect transition="in" filter="fade">
                                      <p:cBhvr>
                                        <p:cTn id="154" dur="300"/>
                                        <p:tgtEl>
                                          <p:spTgt spid="165"/>
                                        </p:tgtEl>
                                      </p:cBhvr>
                                    </p:animEffect>
                                  </p:childTnLst>
                                </p:cTn>
                              </p:par>
                              <p:par>
                                <p:cTn id="155" presetID="10" presetClass="entr" presetSubtype="0" fill="hold" grpId="0" nodeType="withEffect">
                                  <p:stCondLst>
                                    <p:cond delay="260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300"/>
                                        <p:tgtEl>
                                          <p:spTgt spid="166"/>
                                        </p:tgtEl>
                                      </p:cBhvr>
                                    </p:animEffect>
                                  </p:childTnLst>
                                </p:cTn>
                              </p:par>
                              <p:par>
                                <p:cTn id="158" presetID="10" presetClass="entr" presetSubtype="0" fill="hold" grpId="0" nodeType="withEffect">
                                  <p:stCondLst>
                                    <p:cond delay="290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300"/>
                                        <p:tgtEl>
                                          <p:spTgt spid="167"/>
                                        </p:tgtEl>
                                      </p:cBhvr>
                                    </p:animEffect>
                                  </p:childTnLst>
                                </p:cTn>
                              </p:par>
                              <p:par>
                                <p:cTn id="161" presetID="53" presetClass="entr" presetSubtype="16" fill="hold" nodeType="withEffect">
                                  <p:stCondLst>
                                    <p:cond delay="7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300" fill="hold"/>
                                        <p:tgtEl>
                                          <p:spTgt spid="176"/>
                                        </p:tgtEl>
                                        <p:attrNameLst>
                                          <p:attrName>ppt_w</p:attrName>
                                        </p:attrNameLst>
                                      </p:cBhvr>
                                      <p:tavLst>
                                        <p:tav tm="0">
                                          <p:val>
                                            <p:fltVal val="0"/>
                                          </p:val>
                                        </p:tav>
                                        <p:tav tm="100000">
                                          <p:val>
                                            <p:strVal val="#ppt_w"/>
                                          </p:val>
                                        </p:tav>
                                      </p:tavLst>
                                    </p:anim>
                                    <p:anim calcmode="lin" valueType="num">
                                      <p:cBhvr>
                                        <p:cTn id="164" dur="300" fill="hold"/>
                                        <p:tgtEl>
                                          <p:spTgt spid="176"/>
                                        </p:tgtEl>
                                        <p:attrNameLst>
                                          <p:attrName>ppt_h</p:attrName>
                                        </p:attrNameLst>
                                      </p:cBhvr>
                                      <p:tavLst>
                                        <p:tav tm="0">
                                          <p:val>
                                            <p:fltVal val="0"/>
                                          </p:val>
                                        </p:tav>
                                        <p:tav tm="100000">
                                          <p:val>
                                            <p:strVal val="#ppt_h"/>
                                          </p:val>
                                        </p:tav>
                                      </p:tavLst>
                                    </p:anim>
                                    <p:animEffect transition="in" filter="fade">
                                      <p:cBhvr>
                                        <p:cTn id="165" dur="300"/>
                                        <p:tgtEl>
                                          <p:spTgt spid="176"/>
                                        </p:tgtEl>
                                      </p:cBhvr>
                                    </p:animEffect>
                                  </p:childTnLst>
                                </p:cTn>
                              </p:par>
                              <p:par>
                                <p:cTn id="166" presetID="53" presetClass="entr" presetSubtype="16" fill="hold" nodeType="withEffect">
                                  <p:stCondLst>
                                    <p:cond delay="1000"/>
                                  </p:stCondLst>
                                  <p:childTnLst>
                                    <p:set>
                                      <p:cBhvr>
                                        <p:cTn id="167" dur="1" fill="hold">
                                          <p:stCondLst>
                                            <p:cond delay="0"/>
                                          </p:stCondLst>
                                        </p:cTn>
                                        <p:tgtEl>
                                          <p:spTgt spid="178"/>
                                        </p:tgtEl>
                                        <p:attrNameLst>
                                          <p:attrName>style.visibility</p:attrName>
                                        </p:attrNameLst>
                                      </p:cBhvr>
                                      <p:to>
                                        <p:strVal val="visible"/>
                                      </p:to>
                                    </p:set>
                                    <p:anim calcmode="lin" valueType="num">
                                      <p:cBhvr>
                                        <p:cTn id="168" dur="300" fill="hold"/>
                                        <p:tgtEl>
                                          <p:spTgt spid="178"/>
                                        </p:tgtEl>
                                        <p:attrNameLst>
                                          <p:attrName>ppt_w</p:attrName>
                                        </p:attrNameLst>
                                      </p:cBhvr>
                                      <p:tavLst>
                                        <p:tav tm="0">
                                          <p:val>
                                            <p:fltVal val="0"/>
                                          </p:val>
                                        </p:tav>
                                        <p:tav tm="100000">
                                          <p:val>
                                            <p:strVal val="#ppt_w"/>
                                          </p:val>
                                        </p:tav>
                                      </p:tavLst>
                                    </p:anim>
                                    <p:anim calcmode="lin" valueType="num">
                                      <p:cBhvr>
                                        <p:cTn id="169" dur="300" fill="hold"/>
                                        <p:tgtEl>
                                          <p:spTgt spid="178"/>
                                        </p:tgtEl>
                                        <p:attrNameLst>
                                          <p:attrName>ppt_h</p:attrName>
                                        </p:attrNameLst>
                                      </p:cBhvr>
                                      <p:tavLst>
                                        <p:tav tm="0">
                                          <p:val>
                                            <p:fltVal val="0"/>
                                          </p:val>
                                        </p:tav>
                                        <p:tav tm="100000">
                                          <p:val>
                                            <p:strVal val="#ppt_h"/>
                                          </p:val>
                                        </p:tav>
                                      </p:tavLst>
                                    </p:anim>
                                    <p:animEffect transition="in" filter="fade">
                                      <p:cBhvr>
                                        <p:cTn id="170" dur="300"/>
                                        <p:tgtEl>
                                          <p:spTgt spid="178"/>
                                        </p:tgtEl>
                                      </p:cBhvr>
                                    </p:animEffect>
                                  </p:childTnLst>
                                </p:cTn>
                              </p:par>
                              <p:par>
                                <p:cTn id="171" presetID="53" presetClass="entr" presetSubtype="16" fill="hold" nodeType="withEffect">
                                  <p:stCondLst>
                                    <p:cond delay="1300"/>
                                  </p:stCondLst>
                                  <p:childTnLst>
                                    <p:set>
                                      <p:cBhvr>
                                        <p:cTn id="172" dur="1" fill="hold">
                                          <p:stCondLst>
                                            <p:cond delay="0"/>
                                          </p:stCondLst>
                                        </p:cTn>
                                        <p:tgtEl>
                                          <p:spTgt spid="180"/>
                                        </p:tgtEl>
                                        <p:attrNameLst>
                                          <p:attrName>style.visibility</p:attrName>
                                        </p:attrNameLst>
                                      </p:cBhvr>
                                      <p:to>
                                        <p:strVal val="visible"/>
                                      </p:to>
                                    </p:set>
                                    <p:anim calcmode="lin" valueType="num">
                                      <p:cBhvr>
                                        <p:cTn id="173" dur="300" fill="hold"/>
                                        <p:tgtEl>
                                          <p:spTgt spid="180"/>
                                        </p:tgtEl>
                                        <p:attrNameLst>
                                          <p:attrName>ppt_w</p:attrName>
                                        </p:attrNameLst>
                                      </p:cBhvr>
                                      <p:tavLst>
                                        <p:tav tm="0">
                                          <p:val>
                                            <p:fltVal val="0"/>
                                          </p:val>
                                        </p:tav>
                                        <p:tav tm="100000">
                                          <p:val>
                                            <p:strVal val="#ppt_w"/>
                                          </p:val>
                                        </p:tav>
                                      </p:tavLst>
                                    </p:anim>
                                    <p:anim calcmode="lin" valueType="num">
                                      <p:cBhvr>
                                        <p:cTn id="174" dur="300" fill="hold"/>
                                        <p:tgtEl>
                                          <p:spTgt spid="180"/>
                                        </p:tgtEl>
                                        <p:attrNameLst>
                                          <p:attrName>ppt_h</p:attrName>
                                        </p:attrNameLst>
                                      </p:cBhvr>
                                      <p:tavLst>
                                        <p:tav tm="0">
                                          <p:val>
                                            <p:fltVal val="0"/>
                                          </p:val>
                                        </p:tav>
                                        <p:tav tm="100000">
                                          <p:val>
                                            <p:strVal val="#ppt_h"/>
                                          </p:val>
                                        </p:tav>
                                      </p:tavLst>
                                    </p:anim>
                                    <p:animEffect transition="in" filter="fade">
                                      <p:cBhvr>
                                        <p:cTn id="175" dur="300"/>
                                        <p:tgtEl>
                                          <p:spTgt spid="180"/>
                                        </p:tgtEl>
                                      </p:cBhvr>
                                    </p:animEffect>
                                  </p:childTnLst>
                                </p:cTn>
                              </p:par>
                              <p:par>
                                <p:cTn id="176" presetID="53" presetClass="entr" presetSubtype="16" fill="hold" nodeType="withEffect">
                                  <p:stCondLst>
                                    <p:cond delay="1600"/>
                                  </p:stCondLst>
                                  <p:childTnLst>
                                    <p:set>
                                      <p:cBhvr>
                                        <p:cTn id="177" dur="1" fill="hold">
                                          <p:stCondLst>
                                            <p:cond delay="0"/>
                                          </p:stCondLst>
                                        </p:cTn>
                                        <p:tgtEl>
                                          <p:spTgt spid="182"/>
                                        </p:tgtEl>
                                        <p:attrNameLst>
                                          <p:attrName>style.visibility</p:attrName>
                                        </p:attrNameLst>
                                      </p:cBhvr>
                                      <p:to>
                                        <p:strVal val="visible"/>
                                      </p:to>
                                    </p:set>
                                    <p:anim calcmode="lin" valueType="num">
                                      <p:cBhvr>
                                        <p:cTn id="178" dur="300" fill="hold"/>
                                        <p:tgtEl>
                                          <p:spTgt spid="182"/>
                                        </p:tgtEl>
                                        <p:attrNameLst>
                                          <p:attrName>ppt_w</p:attrName>
                                        </p:attrNameLst>
                                      </p:cBhvr>
                                      <p:tavLst>
                                        <p:tav tm="0">
                                          <p:val>
                                            <p:fltVal val="0"/>
                                          </p:val>
                                        </p:tav>
                                        <p:tav tm="100000">
                                          <p:val>
                                            <p:strVal val="#ppt_w"/>
                                          </p:val>
                                        </p:tav>
                                      </p:tavLst>
                                    </p:anim>
                                    <p:anim calcmode="lin" valueType="num">
                                      <p:cBhvr>
                                        <p:cTn id="179" dur="300" fill="hold"/>
                                        <p:tgtEl>
                                          <p:spTgt spid="182"/>
                                        </p:tgtEl>
                                        <p:attrNameLst>
                                          <p:attrName>ppt_h</p:attrName>
                                        </p:attrNameLst>
                                      </p:cBhvr>
                                      <p:tavLst>
                                        <p:tav tm="0">
                                          <p:val>
                                            <p:fltVal val="0"/>
                                          </p:val>
                                        </p:tav>
                                        <p:tav tm="100000">
                                          <p:val>
                                            <p:strVal val="#ppt_h"/>
                                          </p:val>
                                        </p:tav>
                                      </p:tavLst>
                                    </p:anim>
                                    <p:animEffect transition="in" filter="fade">
                                      <p:cBhvr>
                                        <p:cTn id="180" dur="300"/>
                                        <p:tgtEl>
                                          <p:spTgt spid="182"/>
                                        </p:tgtEl>
                                      </p:cBhvr>
                                    </p:animEffect>
                                  </p:childTnLst>
                                </p:cTn>
                              </p:par>
                              <p:par>
                                <p:cTn id="181" presetID="53" presetClass="entr" presetSubtype="16" fill="hold" nodeType="withEffect">
                                  <p:stCondLst>
                                    <p:cond delay="700"/>
                                  </p:stCondLst>
                                  <p:childTnLst>
                                    <p:set>
                                      <p:cBhvr>
                                        <p:cTn id="182" dur="1" fill="hold">
                                          <p:stCondLst>
                                            <p:cond delay="0"/>
                                          </p:stCondLst>
                                        </p:cTn>
                                        <p:tgtEl>
                                          <p:spTgt spid="184"/>
                                        </p:tgtEl>
                                        <p:attrNameLst>
                                          <p:attrName>style.visibility</p:attrName>
                                        </p:attrNameLst>
                                      </p:cBhvr>
                                      <p:to>
                                        <p:strVal val="visible"/>
                                      </p:to>
                                    </p:set>
                                    <p:anim calcmode="lin" valueType="num">
                                      <p:cBhvr>
                                        <p:cTn id="183" dur="300" fill="hold"/>
                                        <p:tgtEl>
                                          <p:spTgt spid="184"/>
                                        </p:tgtEl>
                                        <p:attrNameLst>
                                          <p:attrName>ppt_w</p:attrName>
                                        </p:attrNameLst>
                                      </p:cBhvr>
                                      <p:tavLst>
                                        <p:tav tm="0">
                                          <p:val>
                                            <p:fltVal val="0"/>
                                          </p:val>
                                        </p:tav>
                                        <p:tav tm="100000">
                                          <p:val>
                                            <p:strVal val="#ppt_w"/>
                                          </p:val>
                                        </p:tav>
                                      </p:tavLst>
                                    </p:anim>
                                    <p:anim calcmode="lin" valueType="num">
                                      <p:cBhvr>
                                        <p:cTn id="184" dur="300" fill="hold"/>
                                        <p:tgtEl>
                                          <p:spTgt spid="184"/>
                                        </p:tgtEl>
                                        <p:attrNameLst>
                                          <p:attrName>ppt_h</p:attrName>
                                        </p:attrNameLst>
                                      </p:cBhvr>
                                      <p:tavLst>
                                        <p:tav tm="0">
                                          <p:val>
                                            <p:fltVal val="0"/>
                                          </p:val>
                                        </p:tav>
                                        <p:tav tm="100000">
                                          <p:val>
                                            <p:strVal val="#ppt_h"/>
                                          </p:val>
                                        </p:tav>
                                      </p:tavLst>
                                    </p:anim>
                                    <p:animEffect transition="in" filter="fade">
                                      <p:cBhvr>
                                        <p:cTn id="185" dur="300"/>
                                        <p:tgtEl>
                                          <p:spTgt spid="184"/>
                                        </p:tgtEl>
                                      </p:cBhvr>
                                    </p:animEffect>
                                  </p:childTnLst>
                                </p:cTn>
                              </p:par>
                              <p:par>
                                <p:cTn id="186" presetID="53" presetClass="entr" presetSubtype="16" fill="hold" nodeType="withEffect">
                                  <p:stCondLst>
                                    <p:cond delay="700"/>
                                  </p:stCondLst>
                                  <p:childTnLst>
                                    <p:set>
                                      <p:cBhvr>
                                        <p:cTn id="187" dur="1" fill="hold">
                                          <p:stCondLst>
                                            <p:cond delay="0"/>
                                          </p:stCondLst>
                                        </p:cTn>
                                        <p:tgtEl>
                                          <p:spTgt spid="192"/>
                                        </p:tgtEl>
                                        <p:attrNameLst>
                                          <p:attrName>style.visibility</p:attrName>
                                        </p:attrNameLst>
                                      </p:cBhvr>
                                      <p:to>
                                        <p:strVal val="visible"/>
                                      </p:to>
                                    </p:set>
                                    <p:anim calcmode="lin" valueType="num">
                                      <p:cBhvr>
                                        <p:cTn id="188" dur="300" fill="hold"/>
                                        <p:tgtEl>
                                          <p:spTgt spid="192"/>
                                        </p:tgtEl>
                                        <p:attrNameLst>
                                          <p:attrName>ppt_w</p:attrName>
                                        </p:attrNameLst>
                                      </p:cBhvr>
                                      <p:tavLst>
                                        <p:tav tm="0">
                                          <p:val>
                                            <p:fltVal val="0"/>
                                          </p:val>
                                        </p:tav>
                                        <p:tav tm="100000">
                                          <p:val>
                                            <p:strVal val="#ppt_w"/>
                                          </p:val>
                                        </p:tav>
                                      </p:tavLst>
                                    </p:anim>
                                    <p:anim calcmode="lin" valueType="num">
                                      <p:cBhvr>
                                        <p:cTn id="189" dur="300" fill="hold"/>
                                        <p:tgtEl>
                                          <p:spTgt spid="192"/>
                                        </p:tgtEl>
                                        <p:attrNameLst>
                                          <p:attrName>ppt_h</p:attrName>
                                        </p:attrNameLst>
                                      </p:cBhvr>
                                      <p:tavLst>
                                        <p:tav tm="0">
                                          <p:val>
                                            <p:fltVal val="0"/>
                                          </p:val>
                                        </p:tav>
                                        <p:tav tm="100000">
                                          <p:val>
                                            <p:strVal val="#ppt_h"/>
                                          </p:val>
                                        </p:tav>
                                      </p:tavLst>
                                    </p:anim>
                                    <p:animEffect transition="in" filter="fade">
                                      <p:cBhvr>
                                        <p:cTn id="190" dur="300"/>
                                        <p:tgtEl>
                                          <p:spTgt spid="192"/>
                                        </p:tgtEl>
                                      </p:cBhvr>
                                    </p:animEffect>
                                  </p:childTnLst>
                                </p:cTn>
                              </p:par>
                              <p:par>
                                <p:cTn id="191" presetID="53" presetClass="entr" presetSubtype="16" fill="hold" nodeType="withEffect">
                                  <p:stCondLst>
                                    <p:cond delay="1000"/>
                                  </p:stCondLst>
                                  <p:childTnLst>
                                    <p:set>
                                      <p:cBhvr>
                                        <p:cTn id="192" dur="1" fill="hold">
                                          <p:stCondLst>
                                            <p:cond delay="0"/>
                                          </p:stCondLst>
                                        </p:cTn>
                                        <p:tgtEl>
                                          <p:spTgt spid="186"/>
                                        </p:tgtEl>
                                        <p:attrNameLst>
                                          <p:attrName>style.visibility</p:attrName>
                                        </p:attrNameLst>
                                      </p:cBhvr>
                                      <p:to>
                                        <p:strVal val="visible"/>
                                      </p:to>
                                    </p:set>
                                    <p:anim calcmode="lin" valueType="num">
                                      <p:cBhvr>
                                        <p:cTn id="193" dur="300" fill="hold"/>
                                        <p:tgtEl>
                                          <p:spTgt spid="186"/>
                                        </p:tgtEl>
                                        <p:attrNameLst>
                                          <p:attrName>ppt_w</p:attrName>
                                        </p:attrNameLst>
                                      </p:cBhvr>
                                      <p:tavLst>
                                        <p:tav tm="0">
                                          <p:val>
                                            <p:fltVal val="0"/>
                                          </p:val>
                                        </p:tav>
                                        <p:tav tm="100000">
                                          <p:val>
                                            <p:strVal val="#ppt_w"/>
                                          </p:val>
                                        </p:tav>
                                      </p:tavLst>
                                    </p:anim>
                                    <p:anim calcmode="lin" valueType="num">
                                      <p:cBhvr>
                                        <p:cTn id="194" dur="300" fill="hold"/>
                                        <p:tgtEl>
                                          <p:spTgt spid="186"/>
                                        </p:tgtEl>
                                        <p:attrNameLst>
                                          <p:attrName>ppt_h</p:attrName>
                                        </p:attrNameLst>
                                      </p:cBhvr>
                                      <p:tavLst>
                                        <p:tav tm="0">
                                          <p:val>
                                            <p:fltVal val="0"/>
                                          </p:val>
                                        </p:tav>
                                        <p:tav tm="100000">
                                          <p:val>
                                            <p:strVal val="#ppt_h"/>
                                          </p:val>
                                        </p:tav>
                                      </p:tavLst>
                                    </p:anim>
                                    <p:animEffect transition="in" filter="fade">
                                      <p:cBhvr>
                                        <p:cTn id="195" dur="300"/>
                                        <p:tgtEl>
                                          <p:spTgt spid="186"/>
                                        </p:tgtEl>
                                      </p:cBhvr>
                                    </p:animEffect>
                                  </p:childTnLst>
                                </p:cTn>
                              </p:par>
                              <p:par>
                                <p:cTn id="196" presetID="53" presetClass="entr" presetSubtype="16" fill="hold" nodeType="withEffect">
                                  <p:stCondLst>
                                    <p:cond delay="1000"/>
                                  </p:stCondLst>
                                  <p:childTnLst>
                                    <p:set>
                                      <p:cBhvr>
                                        <p:cTn id="197" dur="1" fill="hold">
                                          <p:stCondLst>
                                            <p:cond delay="0"/>
                                          </p:stCondLst>
                                        </p:cTn>
                                        <p:tgtEl>
                                          <p:spTgt spid="194"/>
                                        </p:tgtEl>
                                        <p:attrNameLst>
                                          <p:attrName>style.visibility</p:attrName>
                                        </p:attrNameLst>
                                      </p:cBhvr>
                                      <p:to>
                                        <p:strVal val="visible"/>
                                      </p:to>
                                    </p:set>
                                    <p:anim calcmode="lin" valueType="num">
                                      <p:cBhvr>
                                        <p:cTn id="198" dur="300" fill="hold"/>
                                        <p:tgtEl>
                                          <p:spTgt spid="194"/>
                                        </p:tgtEl>
                                        <p:attrNameLst>
                                          <p:attrName>ppt_w</p:attrName>
                                        </p:attrNameLst>
                                      </p:cBhvr>
                                      <p:tavLst>
                                        <p:tav tm="0">
                                          <p:val>
                                            <p:fltVal val="0"/>
                                          </p:val>
                                        </p:tav>
                                        <p:tav tm="100000">
                                          <p:val>
                                            <p:strVal val="#ppt_w"/>
                                          </p:val>
                                        </p:tav>
                                      </p:tavLst>
                                    </p:anim>
                                    <p:anim calcmode="lin" valueType="num">
                                      <p:cBhvr>
                                        <p:cTn id="199" dur="300" fill="hold"/>
                                        <p:tgtEl>
                                          <p:spTgt spid="194"/>
                                        </p:tgtEl>
                                        <p:attrNameLst>
                                          <p:attrName>ppt_h</p:attrName>
                                        </p:attrNameLst>
                                      </p:cBhvr>
                                      <p:tavLst>
                                        <p:tav tm="0">
                                          <p:val>
                                            <p:fltVal val="0"/>
                                          </p:val>
                                        </p:tav>
                                        <p:tav tm="100000">
                                          <p:val>
                                            <p:strVal val="#ppt_h"/>
                                          </p:val>
                                        </p:tav>
                                      </p:tavLst>
                                    </p:anim>
                                    <p:animEffect transition="in" filter="fade">
                                      <p:cBhvr>
                                        <p:cTn id="200" dur="300"/>
                                        <p:tgtEl>
                                          <p:spTgt spid="194"/>
                                        </p:tgtEl>
                                      </p:cBhvr>
                                    </p:animEffect>
                                  </p:childTnLst>
                                </p:cTn>
                              </p:par>
                              <p:par>
                                <p:cTn id="201" presetID="53" presetClass="entr" presetSubtype="16" fill="hold" nodeType="withEffect">
                                  <p:stCondLst>
                                    <p:cond delay="1300"/>
                                  </p:stCondLst>
                                  <p:childTnLst>
                                    <p:set>
                                      <p:cBhvr>
                                        <p:cTn id="202" dur="1" fill="hold">
                                          <p:stCondLst>
                                            <p:cond delay="0"/>
                                          </p:stCondLst>
                                        </p:cTn>
                                        <p:tgtEl>
                                          <p:spTgt spid="188"/>
                                        </p:tgtEl>
                                        <p:attrNameLst>
                                          <p:attrName>style.visibility</p:attrName>
                                        </p:attrNameLst>
                                      </p:cBhvr>
                                      <p:to>
                                        <p:strVal val="visible"/>
                                      </p:to>
                                    </p:set>
                                    <p:anim calcmode="lin" valueType="num">
                                      <p:cBhvr>
                                        <p:cTn id="203" dur="300" fill="hold"/>
                                        <p:tgtEl>
                                          <p:spTgt spid="188"/>
                                        </p:tgtEl>
                                        <p:attrNameLst>
                                          <p:attrName>ppt_w</p:attrName>
                                        </p:attrNameLst>
                                      </p:cBhvr>
                                      <p:tavLst>
                                        <p:tav tm="0">
                                          <p:val>
                                            <p:fltVal val="0"/>
                                          </p:val>
                                        </p:tav>
                                        <p:tav tm="100000">
                                          <p:val>
                                            <p:strVal val="#ppt_w"/>
                                          </p:val>
                                        </p:tav>
                                      </p:tavLst>
                                    </p:anim>
                                    <p:anim calcmode="lin" valueType="num">
                                      <p:cBhvr>
                                        <p:cTn id="204" dur="300" fill="hold"/>
                                        <p:tgtEl>
                                          <p:spTgt spid="188"/>
                                        </p:tgtEl>
                                        <p:attrNameLst>
                                          <p:attrName>ppt_h</p:attrName>
                                        </p:attrNameLst>
                                      </p:cBhvr>
                                      <p:tavLst>
                                        <p:tav tm="0">
                                          <p:val>
                                            <p:fltVal val="0"/>
                                          </p:val>
                                        </p:tav>
                                        <p:tav tm="100000">
                                          <p:val>
                                            <p:strVal val="#ppt_h"/>
                                          </p:val>
                                        </p:tav>
                                      </p:tavLst>
                                    </p:anim>
                                    <p:animEffect transition="in" filter="fade">
                                      <p:cBhvr>
                                        <p:cTn id="205" dur="300"/>
                                        <p:tgtEl>
                                          <p:spTgt spid="188"/>
                                        </p:tgtEl>
                                      </p:cBhvr>
                                    </p:animEffect>
                                  </p:childTnLst>
                                </p:cTn>
                              </p:par>
                              <p:par>
                                <p:cTn id="206" presetID="53" presetClass="entr" presetSubtype="16" fill="hold" nodeType="withEffect">
                                  <p:stCondLst>
                                    <p:cond delay="1300"/>
                                  </p:stCondLst>
                                  <p:childTnLst>
                                    <p:set>
                                      <p:cBhvr>
                                        <p:cTn id="207" dur="1" fill="hold">
                                          <p:stCondLst>
                                            <p:cond delay="0"/>
                                          </p:stCondLst>
                                        </p:cTn>
                                        <p:tgtEl>
                                          <p:spTgt spid="196"/>
                                        </p:tgtEl>
                                        <p:attrNameLst>
                                          <p:attrName>style.visibility</p:attrName>
                                        </p:attrNameLst>
                                      </p:cBhvr>
                                      <p:to>
                                        <p:strVal val="visible"/>
                                      </p:to>
                                    </p:set>
                                    <p:anim calcmode="lin" valueType="num">
                                      <p:cBhvr>
                                        <p:cTn id="208" dur="300" fill="hold"/>
                                        <p:tgtEl>
                                          <p:spTgt spid="196"/>
                                        </p:tgtEl>
                                        <p:attrNameLst>
                                          <p:attrName>ppt_w</p:attrName>
                                        </p:attrNameLst>
                                      </p:cBhvr>
                                      <p:tavLst>
                                        <p:tav tm="0">
                                          <p:val>
                                            <p:fltVal val="0"/>
                                          </p:val>
                                        </p:tav>
                                        <p:tav tm="100000">
                                          <p:val>
                                            <p:strVal val="#ppt_w"/>
                                          </p:val>
                                        </p:tav>
                                      </p:tavLst>
                                    </p:anim>
                                    <p:anim calcmode="lin" valueType="num">
                                      <p:cBhvr>
                                        <p:cTn id="209" dur="300" fill="hold"/>
                                        <p:tgtEl>
                                          <p:spTgt spid="196"/>
                                        </p:tgtEl>
                                        <p:attrNameLst>
                                          <p:attrName>ppt_h</p:attrName>
                                        </p:attrNameLst>
                                      </p:cBhvr>
                                      <p:tavLst>
                                        <p:tav tm="0">
                                          <p:val>
                                            <p:fltVal val="0"/>
                                          </p:val>
                                        </p:tav>
                                        <p:tav tm="100000">
                                          <p:val>
                                            <p:strVal val="#ppt_h"/>
                                          </p:val>
                                        </p:tav>
                                      </p:tavLst>
                                    </p:anim>
                                    <p:animEffect transition="in" filter="fade">
                                      <p:cBhvr>
                                        <p:cTn id="210" dur="300"/>
                                        <p:tgtEl>
                                          <p:spTgt spid="196"/>
                                        </p:tgtEl>
                                      </p:cBhvr>
                                    </p:animEffect>
                                  </p:childTnLst>
                                </p:cTn>
                              </p:par>
                              <p:par>
                                <p:cTn id="211" presetID="53" presetClass="entr" presetSubtype="16" fill="hold" nodeType="withEffect">
                                  <p:stCondLst>
                                    <p:cond delay="1600"/>
                                  </p:stCondLst>
                                  <p:childTnLst>
                                    <p:set>
                                      <p:cBhvr>
                                        <p:cTn id="212" dur="1" fill="hold">
                                          <p:stCondLst>
                                            <p:cond delay="0"/>
                                          </p:stCondLst>
                                        </p:cTn>
                                        <p:tgtEl>
                                          <p:spTgt spid="190"/>
                                        </p:tgtEl>
                                        <p:attrNameLst>
                                          <p:attrName>style.visibility</p:attrName>
                                        </p:attrNameLst>
                                      </p:cBhvr>
                                      <p:to>
                                        <p:strVal val="visible"/>
                                      </p:to>
                                    </p:set>
                                    <p:anim calcmode="lin" valueType="num">
                                      <p:cBhvr>
                                        <p:cTn id="213" dur="300" fill="hold"/>
                                        <p:tgtEl>
                                          <p:spTgt spid="190"/>
                                        </p:tgtEl>
                                        <p:attrNameLst>
                                          <p:attrName>ppt_w</p:attrName>
                                        </p:attrNameLst>
                                      </p:cBhvr>
                                      <p:tavLst>
                                        <p:tav tm="0">
                                          <p:val>
                                            <p:fltVal val="0"/>
                                          </p:val>
                                        </p:tav>
                                        <p:tav tm="100000">
                                          <p:val>
                                            <p:strVal val="#ppt_w"/>
                                          </p:val>
                                        </p:tav>
                                      </p:tavLst>
                                    </p:anim>
                                    <p:anim calcmode="lin" valueType="num">
                                      <p:cBhvr>
                                        <p:cTn id="214" dur="300" fill="hold"/>
                                        <p:tgtEl>
                                          <p:spTgt spid="190"/>
                                        </p:tgtEl>
                                        <p:attrNameLst>
                                          <p:attrName>ppt_h</p:attrName>
                                        </p:attrNameLst>
                                      </p:cBhvr>
                                      <p:tavLst>
                                        <p:tav tm="0">
                                          <p:val>
                                            <p:fltVal val="0"/>
                                          </p:val>
                                        </p:tav>
                                        <p:tav tm="100000">
                                          <p:val>
                                            <p:strVal val="#ppt_h"/>
                                          </p:val>
                                        </p:tav>
                                      </p:tavLst>
                                    </p:anim>
                                    <p:animEffect transition="in" filter="fade">
                                      <p:cBhvr>
                                        <p:cTn id="215" dur="300"/>
                                        <p:tgtEl>
                                          <p:spTgt spid="190"/>
                                        </p:tgtEl>
                                      </p:cBhvr>
                                    </p:animEffect>
                                  </p:childTnLst>
                                </p:cTn>
                              </p:par>
                              <p:par>
                                <p:cTn id="216" presetID="53" presetClass="entr" presetSubtype="16" fill="hold" nodeType="withEffect">
                                  <p:stCondLst>
                                    <p:cond delay="1600"/>
                                  </p:stCondLst>
                                  <p:childTnLst>
                                    <p:set>
                                      <p:cBhvr>
                                        <p:cTn id="217" dur="1" fill="hold">
                                          <p:stCondLst>
                                            <p:cond delay="0"/>
                                          </p:stCondLst>
                                        </p:cTn>
                                        <p:tgtEl>
                                          <p:spTgt spid="198"/>
                                        </p:tgtEl>
                                        <p:attrNameLst>
                                          <p:attrName>style.visibility</p:attrName>
                                        </p:attrNameLst>
                                      </p:cBhvr>
                                      <p:to>
                                        <p:strVal val="visible"/>
                                      </p:to>
                                    </p:set>
                                    <p:anim calcmode="lin" valueType="num">
                                      <p:cBhvr>
                                        <p:cTn id="218" dur="300" fill="hold"/>
                                        <p:tgtEl>
                                          <p:spTgt spid="198"/>
                                        </p:tgtEl>
                                        <p:attrNameLst>
                                          <p:attrName>ppt_w</p:attrName>
                                        </p:attrNameLst>
                                      </p:cBhvr>
                                      <p:tavLst>
                                        <p:tav tm="0">
                                          <p:val>
                                            <p:fltVal val="0"/>
                                          </p:val>
                                        </p:tav>
                                        <p:tav tm="100000">
                                          <p:val>
                                            <p:strVal val="#ppt_w"/>
                                          </p:val>
                                        </p:tav>
                                      </p:tavLst>
                                    </p:anim>
                                    <p:anim calcmode="lin" valueType="num">
                                      <p:cBhvr>
                                        <p:cTn id="219" dur="300" fill="hold"/>
                                        <p:tgtEl>
                                          <p:spTgt spid="198"/>
                                        </p:tgtEl>
                                        <p:attrNameLst>
                                          <p:attrName>ppt_h</p:attrName>
                                        </p:attrNameLst>
                                      </p:cBhvr>
                                      <p:tavLst>
                                        <p:tav tm="0">
                                          <p:val>
                                            <p:fltVal val="0"/>
                                          </p:val>
                                        </p:tav>
                                        <p:tav tm="100000">
                                          <p:val>
                                            <p:strVal val="#ppt_h"/>
                                          </p:val>
                                        </p:tav>
                                      </p:tavLst>
                                    </p:anim>
                                    <p:animEffect transition="in" filter="fade">
                                      <p:cBhvr>
                                        <p:cTn id="220" dur="300"/>
                                        <p:tgtEl>
                                          <p:spTgt spid="198"/>
                                        </p:tgtEl>
                                      </p:cBhvr>
                                    </p:animEffect>
                                  </p:childTnLst>
                                </p:cTn>
                              </p:par>
                              <p:par>
                                <p:cTn id="221" presetID="53" presetClass="entr" presetSubtype="16" fill="hold" nodeType="withEffect">
                                  <p:stCondLst>
                                    <p:cond delay="1300"/>
                                  </p:stCondLst>
                                  <p:childTnLst>
                                    <p:set>
                                      <p:cBhvr>
                                        <p:cTn id="222" dur="1" fill="hold">
                                          <p:stCondLst>
                                            <p:cond delay="0"/>
                                          </p:stCondLst>
                                        </p:cTn>
                                        <p:tgtEl>
                                          <p:spTgt spid="200"/>
                                        </p:tgtEl>
                                        <p:attrNameLst>
                                          <p:attrName>style.visibility</p:attrName>
                                        </p:attrNameLst>
                                      </p:cBhvr>
                                      <p:to>
                                        <p:strVal val="visible"/>
                                      </p:to>
                                    </p:set>
                                    <p:anim calcmode="lin" valueType="num">
                                      <p:cBhvr>
                                        <p:cTn id="223" dur="300" fill="hold"/>
                                        <p:tgtEl>
                                          <p:spTgt spid="200"/>
                                        </p:tgtEl>
                                        <p:attrNameLst>
                                          <p:attrName>ppt_w</p:attrName>
                                        </p:attrNameLst>
                                      </p:cBhvr>
                                      <p:tavLst>
                                        <p:tav tm="0">
                                          <p:val>
                                            <p:fltVal val="0"/>
                                          </p:val>
                                        </p:tav>
                                        <p:tav tm="100000">
                                          <p:val>
                                            <p:strVal val="#ppt_w"/>
                                          </p:val>
                                        </p:tav>
                                      </p:tavLst>
                                    </p:anim>
                                    <p:anim calcmode="lin" valueType="num">
                                      <p:cBhvr>
                                        <p:cTn id="224" dur="300" fill="hold"/>
                                        <p:tgtEl>
                                          <p:spTgt spid="200"/>
                                        </p:tgtEl>
                                        <p:attrNameLst>
                                          <p:attrName>ppt_h</p:attrName>
                                        </p:attrNameLst>
                                      </p:cBhvr>
                                      <p:tavLst>
                                        <p:tav tm="0">
                                          <p:val>
                                            <p:fltVal val="0"/>
                                          </p:val>
                                        </p:tav>
                                        <p:tav tm="100000">
                                          <p:val>
                                            <p:strVal val="#ppt_h"/>
                                          </p:val>
                                        </p:tav>
                                      </p:tavLst>
                                    </p:anim>
                                    <p:animEffect transition="in" filter="fade">
                                      <p:cBhvr>
                                        <p:cTn id="225" dur="3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8" grpId="0"/>
      <p:bldP spid="49" grpId="0"/>
      <p:bldP spid="54" grpId="0"/>
      <p:bldP spid="55" grpId="0"/>
      <p:bldP spid="60" grpId="0"/>
      <p:bldP spid="61" grpId="0"/>
      <p:bldP spid="66" grpId="0"/>
      <p:bldP spid="67" grpId="0"/>
      <p:bldP spid="68" grpId="0" animBg="1"/>
      <p:bldP spid="69" grpId="0" animBg="1"/>
      <p:bldP spid="70" grpId="0" animBg="1"/>
      <p:bldP spid="71" grpId="0" animBg="1"/>
      <p:bldP spid="144" grpId="0"/>
      <p:bldP spid="145" grpId="0"/>
      <p:bldP spid="150" grpId="0"/>
      <p:bldP spid="151" grpId="0"/>
      <p:bldP spid="156" grpId="0"/>
      <p:bldP spid="157" grpId="0"/>
      <p:bldP spid="162" grpId="0"/>
      <p:bldP spid="163" grpId="0"/>
      <p:bldP spid="164" grpId="0" animBg="1"/>
      <p:bldP spid="165" grpId="0" animBg="1"/>
      <p:bldP spid="166" grpId="0" animBg="1"/>
      <p:bldP spid="1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90267" y="179408"/>
            <a:ext cx="1983259" cy="516814"/>
            <a:chOff x="8661162" y="3088258"/>
            <a:chExt cx="2293356"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49" y="3218066"/>
              <a:ext cx="182956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lang="en-US" altLang="zh-CN" sz="1350" kern="0" noProof="1">
                  <a:solidFill>
                    <a:prstClr val="white"/>
                  </a:solidFill>
                  <a:latin typeface="Calibri" panose="020F0502020204030204"/>
                  <a:ea typeface="等线" panose="02010600030101010101" pitchFamily="2" charset="-122"/>
                  <a:cs typeface="+mn-ea"/>
                  <a:sym typeface="+mn-lt"/>
                </a:rPr>
                <a:t>Data used</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443295" y="1021777"/>
            <a:ext cx="7733207" cy="5037570"/>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00098" y="1021777"/>
            <a:ext cx="3206927" cy="5037570"/>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089299" y="1447605"/>
            <a:ext cx="37461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2F64"/>
                </a:solidFill>
                <a:latin typeface="Calibri" panose="020F0502020204030204"/>
                <a:ea typeface="等线" panose="02010600030101010101" pitchFamily="2" charset="-122"/>
                <a:cs typeface="+mn-ea"/>
                <a:sym typeface="+mn-lt"/>
              </a:rPr>
              <a:t>Data from various sources were used</a:t>
            </a:r>
            <a:endParaRPr kumimoji="0" lang="zh-CN" altLang="en-US" sz="24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089299" y="2186179"/>
            <a:ext cx="3285071" cy="3473067"/>
          </a:xfrm>
          <a:prstGeom prst="rect">
            <a:avLst/>
          </a:prstGeom>
          <a:noFill/>
        </p:spPr>
        <p:txBody>
          <a:bodyPr wrap="square" rtlCol="0">
            <a:spAutoFit/>
          </a:bodyPr>
          <a:lstStyle/>
          <a:p>
            <a:pPr lvl="0">
              <a:lnSpc>
                <a:spcPts val="1875"/>
              </a:lnSpc>
              <a:defRPr/>
            </a:pPr>
            <a:r>
              <a:rPr lang="en-US" altLang="zh-CN" sz="900" dirty="0">
                <a:solidFill>
                  <a:srgbClr val="FFFFFF">
                    <a:lumMod val="50000"/>
                  </a:srgbClr>
                </a:solidFill>
                <a:cs typeface="+mn-ea"/>
                <a:sym typeface="+mn-lt"/>
              </a:rPr>
              <a:t>• Survey of India Shapefile for Dehradun Villages (Product Code OVSF/-/10).</a:t>
            </a:r>
          </a:p>
          <a:p>
            <a:pPr lvl="0">
              <a:lnSpc>
                <a:spcPts val="1875"/>
              </a:lnSpc>
              <a:defRPr/>
            </a:pPr>
            <a:r>
              <a:rPr lang="en-US" altLang="zh-CN" sz="900" dirty="0">
                <a:solidFill>
                  <a:srgbClr val="FFFFFF">
                    <a:lumMod val="50000"/>
                  </a:srgbClr>
                </a:solidFill>
                <a:cs typeface="+mn-ea"/>
                <a:sym typeface="+mn-lt"/>
              </a:rPr>
              <a:t>• LISS-3 and LISS-4 Earth Observation Multi-spectral Data from Bhoonidhi (GeoTIFF format available)</a:t>
            </a:r>
          </a:p>
          <a:p>
            <a:pPr lvl="0">
              <a:lnSpc>
                <a:spcPts val="1875"/>
              </a:lnSpc>
              <a:defRPr/>
            </a:pPr>
            <a:r>
              <a:rPr lang="en-US" altLang="zh-CN" sz="900" dirty="0">
                <a:solidFill>
                  <a:srgbClr val="FFFFFF">
                    <a:lumMod val="50000"/>
                  </a:srgbClr>
                </a:solidFill>
                <a:cs typeface="+mn-ea"/>
                <a:sym typeface="+mn-lt"/>
              </a:rPr>
              <a:t>• 20 different types of Dehradun district shape files of position data</a:t>
            </a:r>
          </a:p>
          <a:p>
            <a:pPr lvl="0">
              <a:lnSpc>
                <a:spcPts val="1875"/>
              </a:lnSpc>
              <a:defRPr/>
            </a:pPr>
            <a:r>
              <a:rPr lang="en-US" altLang="zh-CN" sz="900" dirty="0">
                <a:solidFill>
                  <a:srgbClr val="FFFFFF">
                    <a:lumMod val="50000"/>
                  </a:srgbClr>
                </a:solidFill>
                <a:cs typeface="+mn-ea"/>
                <a:sym typeface="+mn-lt"/>
              </a:rPr>
              <a:t>• 10 different types of raster DEM of Dehradun district</a:t>
            </a:r>
          </a:p>
          <a:p>
            <a:pPr lvl="0">
              <a:lnSpc>
                <a:spcPts val="1875"/>
              </a:lnSpc>
              <a:defRPr/>
            </a:pPr>
            <a:r>
              <a:rPr lang="en-US" altLang="zh-CN" sz="900" dirty="0">
                <a:solidFill>
                  <a:srgbClr val="FFFFFF">
                    <a:lumMod val="50000"/>
                  </a:srgbClr>
                </a:solidFill>
                <a:cs typeface="+mn-ea"/>
                <a:sym typeface="+mn-lt"/>
              </a:rPr>
              <a:t>• Landsat thermal raster data</a:t>
            </a:r>
          </a:p>
          <a:p>
            <a:pPr lvl="0">
              <a:lnSpc>
                <a:spcPts val="1875"/>
              </a:lnSpc>
              <a:defRPr/>
            </a:pPr>
            <a:r>
              <a:rPr lang="en-US" altLang="zh-CN" sz="900" dirty="0">
                <a:solidFill>
                  <a:srgbClr val="FFFFFF">
                    <a:lumMod val="50000"/>
                  </a:srgbClr>
                </a:solidFill>
                <a:cs typeface="+mn-ea"/>
                <a:sym typeface="+mn-lt"/>
              </a:rPr>
              <a:t>• Hydro-Shed data prepared by Bernhard Lenard</a:t>
            </a:r>
          </a:p>
          <a:p>
            <a:pPr lvl="0">
              <a:lnSpc>
                <a:spcPts val="1875"/>
              </a:lnSpc>
              <a:defRPr/>
            </a:pPr>
            <a:r>
              <a:rPr lang="en-US" altLang="zh-CN" sz="900" dirty="0">
                <a:solidFill>
                  <a:srgbClr val="FFFFFF">
                    <a:lumMod val="50000"/>
                  </a:srgbClr>
                </a:solidFill>
                <a:cs typeface="+mn-ea"/>
                <a:sym typeface="+mn-lt"/>
              </a:rPr>
              <a:t>• Total monthly precipitation netCDF4 data 2023</a:t>
            </a:r>
          </a:p>
          <a:p>
            <a:pPr lvl="0">
              <a:lnSpc>
                <a:spcPts val="1875"/>
              </a:lnSpc>
              <a:defRPr/>
            </a:pPr>
            <a:r>
              <a:rPr lang="en-US" altLang="zh-CN" sz="900" dirty="0">
                <a:solidFill>
                  <a:srgbClr val="FFFFFF">
                    <a:lumMod val="50000"/>
                  </a:srgbClr>
                </a:solidFill>
                <a:cs typeface="+mn-ea"/>
                <a:sym typeface="+mn-lt"/>
              </a:rPr>
              <a:t>• Total relative humidity monthly netCDF4 data 2023</a:t>
            </a:r>
          </a:p>
          <a:p>
            <a:pPr lvl="0">
              <a:lnSpc>
                <a:spcPts val="1875"/>
              </a:lnSpc>
              <a:defRPr/>
            </a:pPr>
            <a:r>
              <a:rPr lang="en-US" altLang="zh-CN" sz="900" dirty="0">
                <a:solidFill>
                  <a:srgbClr val="FFFFFF">
                    <a:lumMod val="50000"/>
                  </a:srgbClr>
                </a:solidFill>
                <a:cs typeface="+mn-ea"/>
                <a:sym typeface="+mn-lt"/>
              </a:rPr>
              <a:t>• Sentinel 2 LULC data</a:t>
            </a:r>
          </a:p>
          <a:p>
            <a:pPr lvl="0">
              <a:lnSpc>
                <a:spcPts val="1875"/>
              </a:lnSpc>
              <a:defRPr/>
            </a:pPr>
            <a:r>
              <a:rPr lang="en-US" altLang="zh-CN" sz="900" dirty="0">
                <a:solidFill>
                  <a:srgbClr val="FFFFFF">
                    <a:lumMod val="50000"/>
                  </a:srgbClr>
                </a:solidFill>
                <a:cs typeface="+mn-ea"/>
                <a:sym typeface="+mn-lt"/>
              </a:rPr>
              <a:t>• Global canopy height</a:t>
            </a:r>
          </a:p>
          <a:p>
            <a:pPr lvl="0">
              <a:lnSpc>
                <a:spcPts val="1875"/>
              </a:lnSpc>
              <a:defRPr/>
            </a:pPr>
            <a:r>
              <a:rPr lang="en-US" altLang="zh-CN" sz="900" dirty="0">
                <a:solidFill>
                  <a:srgbClr val="FFFFFF">
                    <a:lumMod val="50000"/>
                  </a:srgbClr>
                </a:solidFill>
                <a:cs typeface="+mn-ea"/>
                <a:sym typeface="+mn-lt"/>
              </a:rPr>
              <a:t>• Geology 2M, geomorphology 250K, geochemistry from Bhukosh</a:t>
            </a:r>
            <a:endParaRPr kumimoji="0" lang="zh-CN" altLang="en-US" sz="900" b="0" i="0" u="none" strike="noStrike" kern="1200" cap="none" spc="0" normalizeH="0" baseline="0" noProof="0" dirty="0">
              <a:ln>
                <a:noFill/>
              </a:ln>
              <a:solidFill>
                <a:srgbClr val="FFFFFF">
                  <a:lumMod val="50000"/>
                </a:srgbClr>
              </a:solidFill>
              <a:effectLst/>
              <a:uLnTx/>
              <a:uFillTx/>
              <a:latin typeface="Calibri" panose="020F0502020204030204"/>
              <a:ea typeface="等线" panose="02010600030101010101" pitchFamily="2" charset="-122"/>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5336084" y="4292606"/>
            <a:ext cx="282278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FFFF">
                    <a:lumMod val="95000"/>
                  </a:srgbClr>
                </a:solidFill>
                <a:latin typeface="Calibri" panose="020F0502020204030204"/>
                <a:sym typeface="+mn-lt"/>
              </a:rPr>
              <a:t>The idea was to create an SDI with most of the data that can be found.</a:t>
            </a:r>
            <a:endParaRPr kumimoji="0" lang="zh-CN" altLang="en-US" sz="1050" b="1" i="0" u="none" strike="noStrike" kern="1200" cap="none" spc="0" normalizeH="0" baseline="0" noProof="0" dirty="0">
              <a:ln>
                <a:noFill/>
              </a:ln>
              <a:solidFill>
                <a:srgbClr val="FFFFFF">
                  <a:lumMod val="95000"/>
                </a:srgbClr>
              </a:solidFill>
              <a:effectLst/>
              <a:uLnTx/>
              <a:uFillTx/>
              <a:latin typeface="Calibri" panose="020F0502020204030204"/>
              <a:ea typeface="等线" panose="02010600030101010101" pitchFamily="2" charset="-122"/>
              <a:cs typeface="+mn-ea"/>
              <a:sym typeface="+mn-lt"/>
            </a:endParaRPr>
          </a:p>
        </p:txBody>
      </p:sp>
      <mc:AlternateContent xmlns:mc="http://schemas.openxmlformats.org/markup-compatibility/2006">
        <mc:Choice xmlns:am3d="http://schemas.microsoft.com/office/drawing/2017/model3d" Requires="am3d">
          <p:graphicFrame>
            <p:nvGraphicFramePr>
              <p:cNvPr id="2" name="3D Model 1" descr="Cloud Database">
                <a:extLst>
                  <a:ext uri="{FF2B5EF4-FFF2-40B4-BE49-F238E27FC236}">
                    <a16:creationId xmlns:a16="http://schemas.microsoft.com/office/drawing/2014/main" id="{2CE7AABD-BAB0-DB81-D72C-BEFA957B759B}"/>
                  </a:ext>
                </a:extLst>
              </p:cNvPr>
              <p:cNvGraphicFramePr>
                <a:graphicFrameLocks noChangeAspect="1"/>
              </p:cNvGraphicFramePr>
              <p:nvPr>
                <p:extLst>
                  <p:ext uri="{D42A27DB-BD31-4B8C-83A1-F6EECF244321}">
                    <p14:modId xmlns:p14="http://schemas.microsoft.com/office/powerpoint/2010/main" val="2641878278"/>
                  </p:ext>
                </p:extLst>
              </p:nvPr>
            </p:nvGraphicFramePr>
            <p:xfrm>
              <a:off x="5748283" y="1532072"/>
              <a:ext cx="2110556" cy="2585906"/>
            </p:xfrm>
            <a:graphic>
              <a:graphicData uri="http://schemas.microsoft.com/office/drawing/2017/model3d">
                <am3d:model3d r:embed="rId2">
                  <am3d:spPr>
                    <a:xfrm>
                      <a:off x="0" y="0"/>
                      <a:ext cx="2110556" cy="2585906"/>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2619698" ay="-138573" az="-132162"/>
                    <am3d:postTrans dx="0" dy="0" dz="0"/>
                  </am3d:trans>
                  <am3d:raster rName="Office3DRenderer" rVer="16.0.8326">
                    <am3d:blip r:embed="rId3"/>
                  </am3d:raster>
                  <am3d:objViewport viewportSz="3916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loud Database">
                <a:extLst>
                  <a:ext uri="{FF2B5EF4-FFF2-40B4-BE49-F238E27FC236}">
                    <a16:creationId xmlns:a16="http://schemas.microsoft.com/office/drawing/2014/main" id="{2CE7AABD-BAB0-DB81-D72C-BEFA957B759B}"/>
                  </a:ext>
                </a:extLst>
              </p:cNvPr>
              <p:cNvPicPr>
                <a:picLocks noGrp="1" noRot="1" noChangeAspect="1" noMove="1" noResize="1" noEditPoints="1" noAdjustHandles="1" noChangeArrowheads="1" noChangeShapeType="1" noCrop="1"/>
              </p:cNvPicPr>
              <p:nvPr/>
            </p:nvPicPr>
            <p:blipFill>
              <a:blip r:embed="rId3"/>
              <a:stretch>
                <a:fillRect/>
              </a:stretch>
            </p:blipFill>
            <p:spPr>
              <a:xfrm>
                <a:off x="5748283" y="1532072"/>
                <a:ext cx="2110556" cy="2585906"/>
              </a:xfrm>
              <a:prstGeom prst="rect">
                <a:avLst/>
              </a:prstGeom>
            </p:spPr>
          </p:pic>
        </mc:Fallback>
      </mc:AlternateContent>
    </p:spTree>
    <p:extLst>
      <p:ext uri="{BB962C8B-B14F-4D97-AF65-F5344CB8AC3E}">
        <p14:creationId xmlns:p14="http://schemas.microsoft.com/office/powerpoint/2010/main" val="1329577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 fill="hold"/>
                                        <p:tgtEl>
                                          <p:spTgt spid="27"/>
                                        </p:tgtEl>
                                        <p:attrNameLst>
                                          <p:attrName>ppt_x</p:attrName>
                                        </p:attrNameLst>
                                      </p:cBhvr>
                                      <p:tavLst>
                                        <p:tav tm="0">
                                          <p:val>
                                            <p:strVal val="#ppt_x"/>
                                          </p:val>
                                        </p:tav>
                                        <p:tav tm="100000">
                                          <p:val>
                                            <p:strVal val="#ppt_x"/>
                                          </p:val>
                                        </p:tav>
                                      </p:tavLst>
                                    </p:anim>
                                    <p:anim calcmode="lin" valueType="num">
                                      <p:cBhvr additive="base">
                                        <p:cTn id="12" dur="2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par>
                                <p:cTn id="16" presetID="22" presetClass="entr" presetSubtype="1" fill="hold" grpId="0" nodeType="withEffect">
                                  <p:stCondLst>
                                    <p:cond delay="30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up)">
                                      <p:cBhvr>
                                        <p:cTn id="18" dur="200"/>
                                        <p:tgtEl>
                                          <p:spTgt spid="31">
                                            <p:txEl>
                                              <p:pRg st="0" end="0"/>
                                            </p:txEl>
                                          </p:spTgt>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wipe(up)">
                                      <p:cBhvr>
                                        <p:cTn id="21" dur="200"/>
                                        <p:tgtEl>
                                          <p:spTgt spid="31">
                                            <p:txEl>
                                              <p:pRg st="1" end="1"/>
                                            </p:txEl>
                                          </p:spTgt>
                                        </p:tgtEl>
                                      </p:cBhvr>
                                    </p:animEffect>
                                  </p:childTnLst>
                                </p:cTn>
                              </p:par>
                              <p:par>
                                <p:cTn id="22" presetID="22" presetClass="entr" presetSubtype="1" fill="hold" grpId="0" nodeType="withEffect">
                                  <p:stCondLst>
                                    <p:cond delay="30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wipe(up)">
                                      <p:cBhvr>
                                        <p:cTn id="24" dur="200"/>
                                        <p:tgtEl>
                                          <p:spTgt spid="31">
                                            <p:txEl>
                                              <p:pRg st="2" end="2"/>
                                            </p:txEl>
                                          </p:spTgt>
                                        </p:tgtEl>
                                      </p:cBhvr>
                                    </p:animEffect>
                                  </p:childTnLst>
                                </p:cTn>
                              </p:par>
                              <p:par>
                                <p:cTn id="25" presetID="22" presetClass="entr" presetSubtype="1" fill="hold" grpId="0" nodeType="withEffect">
                                  <p:stCondLst>
                                    <p:cond delay="30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wipe(up)">
                                      <p:cBhvr>
                                        <p:cTn id="27" dur="200"/>
                                        <p:tgtEl>
                                          <p:spTgt spid="31">
                                            <p:txEl>
                                              <p:pRg st="3" end="3"/>
                                            </p:txEl>
                                          </p:spTgt>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31">
                                            <p:txEl>
                                              <p:pRg st="4" end="4"/>
                                            </p:txEl>
                                          </p:spTgt>
                                        </p:tgtEl>
                                        <p:attrNameLst>
                                          <p:attrName>style.visibility</p:attrName>
                                        </p:attrNameLst>
                                      </p:cBhvr>
                                      <p:to>
                                        <p:strVal val="visible"/>
                                      </p:to>
                                    </p:set>
                                    <p:animEffect transition="in" filter="wipe(up)">
                                      <p:cBhvr>
                                        <p:cTn id="30" dur="200"/>
                                        <p:tgtEl>
                                          <p:spTgt spid="31">
                                            <p:txEl>
                                              <p:pRg st="4" end="4"/>
                                            </p:txEl>
                                          </p:spTgt>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31">
                                            <p:txEl>
                                              <p:pRg st="5" end="5"/>
                                            </p:txEl>
                                          </p:spTgt>
                                        </p:tgtEl>
                                        <p:attrNameLst>
                                          <p:attrName>style.visibility</p:attrName>
                                        </p:attrNameLst>
                                      </p:cBhvr>
                                      <p:to>
                                        <p:strVal val="visible"/>
                                      </p:to>
                                    </p:set>
                                    <p:animEffect transition="in" filter="wipe(up)">
                                      <p:cBhvr>
                                        <p:cTn id="33" dur="200"/>
                                        <p:tgtEl>
                                          <p:spTgt spid="31">
                                            <p:txEl>
                                              <p:pRg st="5" end="5"/>
                                            </p:txEl>
                                          </p:spTgt>
                                        </p:tgtEl>
                                      </p:cBhvr>
                                    </p:animEffect>
                                  </p:childTnLst>
                                </p:cTn>
                              </p:par>
                              <p:par>
                                <p:cTn id="34" presetID="22" presetClass="entr" presetSubtype="1" fill="hold" grpId="0" nodeType="withEffect">
                                  <p:stCondLst>
                                    <p:cond delay="300"/>
                                  </p:stCondLst>
                                  <p:childTnLst>
                                    <p:set>
                                      <p:cBhvr>
                                        <p:cTn id="35" dur="1" fill="hold">
                                          <p:stCondLst>
                                            <p:cond delay="0"/>
                                          </p:stCondLst>
                                        </p:cTn>
                                        <p:tgtEl>
                                          <p:spTgt spid="31">
                                            <p:txEl>
                                              <p:pRg st="6" end="6"/>
                                            </p:txEl>
                                          </p:spTgt>
                                        </p:tgtEl>
                                        <p:attrNameLst>
                                          <p:attrName>style.visibility</p:attrName>
                                        </p:attrNameLst>
                                      </p:cBhvr>
                                      <p:to>
                                        <p:strVal val="visible"/>
                                      </p:to>
                                    </p:set>
                                    <p:animEffect transition="in" filter="wipe(up)">
                                      <p:cBhvr>
                                        <p:cTn id="36" dur="200"/>
                                        <p:tgtEl>
                                          <p:spTgt spid="31">
                                            <p:txEl>
                                              <p:pRg st="6" end="6"/>
                                            </p:txEl>
                                          </p:spTgt>
                                        </p:tgtEl>
                                      </p:cBhvr>
                                    </p:animEffect>
                                  </p:childTnLst>
                                </p:cTn>
                              </p:par>
                              <p:par>
                                <p:cTn id="37" presetID="22" presetClass="entr" presetSubtype="1" fill="hold" grpId="0" nodeType="withEffect">
                                  <p:stCondLst>
                                    <p:cond delay="300"/>
                                  </p:stCondLst>
                                  <p:childTnLst>
                                    <p:set>
                                      <p:cBhvr>
                                        <p:cTn id="38" dur="1" fill="hold">
                                          <p:stCondLst>
                                            <p:cond delay="0"/>
                                          </p:stCondLst>
                                        </p:cTn>
                                        <p:tgtEl>
                                          <p:spTgt spid="31">
                                            <p:txEl>
                                              <p:pRg st="7" end="7"/>
                                            </p:txEl>
                                          </p:spTgt>
                                        </p:tgtEl>
                                        <p:attrNameLst>
                                          <p:attrName>style.visibility</p:attrName>
                                        </p:attrNameLst>
                                      </p:cBhvr>
                                      <p:to>
                                        <p:strVal val="visible"/>
                                      </p:to>
                                    </p:set>
                                    <p:animEffect transition="in" filter="wipe(up)">
                                      <p:cBhvr>
                                        <p:cTn id="39" dur="200"/>
                                        <p:tgtEl>
                                          <p:spTgt spid="31">
                                            <p:txEl>
                                              <p:pRg st="7" end="7"/>
                                            </p:txEl>
                                          </p:spTgt>
                                        </p:tgtEl>
                                      </p:cBhvr>
                                    </p:animEffect>
                                  </p:childTnLst>
                                </p:cTn>
                              </p:par>
                              <p:par>
                                <p:cTn id="40" presetID="22" presetClass="entr" presetSubtype="1" fill="hold" grpId="0" nodeType="withEffect">
                                  <p:stCondLst>
                                    <p:cond delay="300"/>
                                  </p:stCondLst>
                                  <p:childTnLst>
                                    <p:set>
                                      <p:cBhvr>
                                        <p:cTn id="41" dur="1" fill="hold">
                                          <p:stCondLst>
                                            <p:cond delay="0"/>
                                          </p:stCondLst>
                                        </p:cTn>
                                        <p:tgtEl>
                                          <p:spTgt spid="31">
                                            <p:txEl>
                                              <p:pRg st="8" end="8"/>
                                            </p:txEl>
                                          </p:spTgt>
                                        </p:tgtEl>
                                        <p:attrNameLst>
                                          <p:attrName>style.visibility</p:attrName>
                                        </p:attrNameLst>
                                      </p:cBhvr>
                                      <p:to>
                                        <p:strVal val="visible"/>
                                      </p:to>
                                    </p:set>
                                    <p:animEffect transition="in" filter="wipe(up)">
                                      <p:cBhvr>
                                        <p:cTn id="42" dur="200"/>
                                        <p:tgtEl>
                                          <p:spTgt spid="31">
                                            <p:txEl>
                                              <p:pRg st="8" end="8"/>
                                            </p:txEl>
                                          </p:spTgt>
                                        </p:tgtEl>
                                      </p:cBhvr>
                                    </p:animEffect>
                                  </p:childTnLst>
                                </p:cTn>
                              </p:par>
                              <p:par>
                                <p:cTn id="43" presetID="22" presetClass="entr" presetSubtype="1" fill="hold" grpId="0" nodeType="withEffect">
                                  <p:stCondLst>
                                    <p:cond delay="300"/>
                                  </p:stCondLst>
                                  <p:childTnLst>
                                    <p:set>
                                      <p:cBhvr>
                                        <p:cTn id="44" dur="1" fill="hold">
                                          <p:stCondLst>
                                            <p:cond delay="0"/>
                                          </p:stCondLst>
                                        </p:cTn>
                                        <p:tgtEl>
                                          <p:spTgt spid="31">
                                            <p:txEl>
                                              <p:pRg st="9" end="9"/>
                                            </p:txEl>
                                          </p:spTgt>
                                        </p:tgtEl>
                                        <p:attrNameLst>
                                          <p:attrName>style.visibility</p:attrName>
                                        </p:attrNameLst>
                                      </p:cBhvr>
                                      <p:to>
                                        <p:strVal val="visible"/>
                                      </p:to>
                                    </p:set>
                                    <p:animEffect transition="in" filter="wipe(up)">
                                      <p:cBhvr>
                                        <p:cTn id="45" dur="200"/>
                                        <p:tgtEl>
                                          <p:spTgt spid="31">
                                            <p:txEl>
                                              <p:pRg st="9" end="9"/>
                                            </p:txEl>
                                          </p:spTgt>
                                        </p:tgtEl>
                                      </p:cBhvr>
                                    </p:animEffect>
                                  </p:childTnLst>
                                </p:cTn>
                              </p:par>
                              <p:par>
                                <p:cTn id="46" presetID="22" presetClass="entr" presetSubtype="1" fill="hold" grpId="0" nodeType="withEffect">
                                  <p:stCondLst>
                                    <p:cond delay="300"/>
                                  </p:stCondLst>
                                  <p:childTnLst>
                                    <p:set>
                                      <p:cBhvr>
                                        <p:cTn id="47" dur="1" fill="hold">
                                          <p:stCondLst>
                                            <p:cond delay="0"/>
                                          </p:stCondLst>
                                        </p:cTn>
                                        <p:tgtEl>
                                          <p:spTgt spid="31">
                                            <p:txEl>
                                              <p:pRg st="10" end="10"/>
                                            </p:txEl>
                                          </p:spTgt>
                                        </p:tgtEl>
                                        <p:attrNameLst>
                                          <p:attrName>style.visibility</p:attrName>
                                        </p:attrNameLst>
                                      </p:cBhvr>
                                      <p:to>
                                        <p:strVal val="visible"/>
                                      </p:to>
                                    </p:set>
                                    <p:animEffect transition="in" filter="wipe(up)">
                                      <p:cBhvr>
                                        <p:cTn id="48" dur="200"/>
                                        <p:tgtEl>
                                          <p:spTgt spid="31">
                                            <p:txEl>
                                              <p:pRg st="10" end="10"/>
                                            </p:txEl>
                                          </p:spTgt>
                                        </p:tgtEl>
                                      </p:cBhvr>
                                    </p:animEffect>
                                  </p:childTnLst>
                                </p:cTn>
                              </p:par>
                              <p:par>
                                <p:cTn id="49" presetID="10" presetClass="entr" presetSubtype="0" fill="hold" nodeType="withEffect">
                                  <p:stCondLst>
                                    <p:cond delay="7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00"/>
                                        <p:tgtEl>
                                          <p:spTgt spid="28"/>
                                        </p:tgtEl>
                                      </p:cBhvr>
                                    </p:animEffect>
                                  </p:childTnLst>
                                </p:cTn>
                              </p:par>
                              <p:par>
                                <p:cTn id="52" presetID="1" presetClass="entr" presetSubtype="0" fill="hold" nodeType="withEffect">
                                  <p:stCondLst>
                                    <p:cond delay="1100"/>
                                  </p:stCondLst>
                                  <p:childTnLst>
                                    <p:set>
                                      <p:cBhvr>
                                        <p:cTn id="53" dur="1" fill="hold">
                                          <p:stCondLst>
                                            <p:cond delay="0"/>
                                          </p:stCondLst>
                                        </p:cTn>
                                        <p:tgtEl>
                                          <p:spTgt spid="2"/>
                                        </p:tgtEl>
                                        <p:attrNameLst>
                                          <p:attrName>style.visibility</p:attrName>
                                        </p:attrNameLst>
                                      </p:cBhvr>
                                      <p:to>
                                        <p:strVal val="visible"/>
                                      </p:to>
                                    </p:set>
                                  </p:childTnLst>
                                </p:cTn>
                              </p:par>
                              <p:par>
                                <p:cTn id="54" presetID="2" presetClass="entr" presetSubtype="2" decel="100000" fill="hold" grpId="0" nodeType="withEffect">
                                  <p:stCondLst>
                                    <p:cond delay="10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10" presetClass="entr" presetSubtype="0" fill="hold" grpId="0" nodeType="withEffect">
                                  <p:stCondLst>
                                    <p:cond delay="13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300"/>
                                        <p:tgtEl>
                                          <p:spTgt spid="34"/>
                                        </p:tgtEl>
                                      </p:cBhvr>
                                    </p:animEffect>
                                  </p:childTnLst>
                                </p:cTn>
                              </p:par>
                              <p:par>
                                <p:cTn id="61" presetID="37" presetClass="emph" presetSubtype="128" repeatCount="indefinite" nodeType="withEffect">
                                  <p:stCondLst>
                                    <p:cond delay="1500"/>
                                  </p:stCondLst>
                                  <p:childTnLst>
                                    <p:animRot by="21600000">
                                      <p:cBhvr>
                                        <p:cTn id="62" dur="2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1" grpId="0" build="p" bldLvl="5"/>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01510" y="2808170"/>
            <a:ext cx="3341107"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Methodology</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the methodology and workflow of the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algn="ctr"/>
            <a:r>
              <a:rPr lang="en-US" altLang="zh-CN" sz="6600" dirty="0">
                <a:solidFill>
                  <a:srgbClr val="1A2F64"/>
                </a:solidFill>
                <a:cs typeface="+mn-ea"/>
                <a:sym typeface="+mn-lt"/>
              </a:rPr>
              <a:t>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5278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82681" y="204439"/>
            <a:ext cx="1865872" cy="611265"/>
            <a:chOff x="8659131" y="2065781"/>
            <a:chExt cx="2157614" cy="706839"/>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587233"/>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contents</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505082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909539" y="2902827"/>
            <a:ext cx="1492179" cy="830997"/>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Diagrams are there</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159961" y="2221999"/>
            <a:ext cx="477343" cy="1862048"/>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11500" kern="0" dirty="0">
                <a:solidFill>
                  <a:srgbClr val="E5BA7C"/>
                </a:solidFill>
                <a:latin typeface="+mn-lt"/>
                <a:ea typeface="+mn-ea"/>
                <a:cs typeface="+mn-ea"/>
                <a:sym typeface="+mn-lt"/>
              </a:rPr>
              <a:t>5</a:t>
            </a:r>
            <a:endParaRPr lang="zh-CN" altLang="en-US" sz="11500" kern="0" dirty="0">
              <a:solidFill>
                <a:srgbClr val="E5BA7C"/>
              </a:solidFill>
              <a:latin typeface="+mn-lt"/>
              <a:ea typeface="+mn-ea"/>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FE2268E-3746-72B6-BD4C-FA79B03E5403}"/>
                  </a:ext>
                </a:extLst>
              </p:cNvPr>
              <p:cNvGraphicFramePr>
                <a:graphicFrameLocks noChangeAspect="1"/>
              </p:cNvGraphicFramePr>
              <p:nvPr>
                <p:extLst>
                  <p:ext uri="{D42A27DB-BD31-4B8C-83A1-F6EECF244321}">
                    <p14:modId xmlns:p14="http://schemas.microsoft.com/office/powerpoint/2010/main" val="658263987"/>
                  </p:ext>
                </p:extLst>
              </p:nvPr>
            </p:nvGraphicFramePr>
            <p:xfrm>
              <a:off x="2401718" y="382245"/>
              <a:ext cx="2286000" cy="1714500"/>
            </p:xfrm>
            <a:graphic>
              <a:graphicData uri="http://schemas.microsoft.com/office/powerpoint/2016/sectionzoom">
                <psez:sectionZm>
                  <psez:sectionZmObj sectionId="{661BC8BA-120E-48FC-BB80-257D0A2A0F7B}">
                    <psez:zmPr id="{E8BA1AED-1DA3-45ED-9B11-A640B65D4D8A}"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2" name="Section Zoom 11">
                <a:hlinkClick r:id="rId3" action="ppaction://hlinksldjump"/>
                <a:extLst>
                  <a:ext uri="{FF2B5EF4-FFF2-40B4-BE49-F238E27FC236}">
                    <a16:creationId xmlns:a16="http://schemas.microsoft.com/office/drawing/2014/main" id="{4FE2268E-3746-72B6-BD4C-FA79B03E5403}"/>
                  </a:ext>
                </a:extLst>
              </p:cNvPr>
              <p:cNvPicPr>
                <a:picLocks noGrp="1" noRot="1" noChangeAspect="1" noMove="1" noResize="1" noEditPoints="1" noAdjustHandles="1" noChangeArrowheads="1" noChangeShapeType="1"/>
              </p:cNvPicPr>
              <p:nvPr/>
            </p:nvPicPr>
            <p:blipFill>
              <a:blip r:embed="rId2"/>
              <a:stretch>
                <a:fillRect/>
              </a:stretch>
            </p:blipFill>
            <p:spPr>
              <a:xfrm>
                <a:off x="2401718"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94D70DF-5EB6-5C51-8EE4-350AE758415F}"/>
                  </a:ext>
                </a:extLst>
              </p:cNvPr>
              <p:cNvGraphicFramePr>
                <a:graphicFrameLocks noChangeAspect="1"/>
              </p:cNvGraphicFramePr>
              <p:nvPr>
                <p:extLst>
                  <p:ext uri="{D42A27DB-BD31-4B8C-83A1-F6EECF244321}">
                    <p14:modId xmlns:p14="http://schemas.microsoft.com/office/powerpoint/2010/main" val="3629877762"/>
                  </p:ext>
                </p:extLst>
              </p:nvPr>
            </p:nvGraphicFramePr>
            <p:xfrm>
              <a:off x="5010150" y="382245"/>
              <a:ext cx="2286000" cy="1714500"/>
            </p:xfrm>
            <a:graphic>
              <a:graphicData uri="http://schemas.microsoft.com/office/powerpoint/2016/sectionzoom">
                <psez:sectionZm>
                  <psez:sectionZmObj sectionId="{17A03ED0-282F-4225-A135-C23DD81E7E19}">
                    <psez:zmPr id="{0ED8FC8A-5560-47AD-A11F-DA268A7CA09D}"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4" name="Section Zoom 13">
                <a:hlinkClick r:id="rId5" action="ppaction://hlinksldjump"/>
                <a:extLst>
                  <a:ext uri="{FF2B5EF4-FFF2-40B4-BE49-F238E27FC236}">
                    <a16:creationId xmlns:a16="http://schemas.microsoft.com/office/drawing/2014/main" id="{A94D70DF-5EB6-5C51-8EE4-350AE758415F}"/>
                  </a:ext>
                </a:extLst>
              </p:cNvPr>
              <p:cNvPicPr>
                <a:picLocks noGrp="1" noRot="1" noChangeAspect="1" noMove="1" noResize="1" noEditPoints="1" noAdjustHandles="1" noChangeArrowheads="1" noChangeShapeType="1"/>
              </p:cNvPicPr>
              <p:nvPr/>
            </p:nvPicPr>
            <p:blipFill>
              <a:blip r:embed="rId4"/>
              <a:stretch>
                <a:fillRect/>
              </a:stretch>
            </p:blipFill>
            <p:spPr>
              <a:xfrm>
                <a:off x="5010150" y="382245"/>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D6F97672-A74A-E096-3873-5A99D6E4A7BE}"/>
                  </a:ext>
                </a:extLst>
              </p:cNvPr>
              <p:cNvGraphicFramePr>
                <a:graphicFrameLocks noChangeAspect="1"/>
              </p:cNvGraphicFramePr>
              <p:nvPr>
                <p:extLst>
                  <p:ext uri="{D42A27DB-BD31-4B8C-83A1-F6EECF244321}">
                    <p14:modId xmlns:p14="http://schemas.microsoft.com/office/powerpoint/2010/main" val="3998611150"/>
                  </p:ext>
                </p:extLst>
              </p:nvPr>
            </p:nvGraphicFramePr>
            <p:xfrm>
              <a:off x="2401718" y="2369547"/>
              <a:ext cx="2286000" cy="1714500"/>
            </p:xfrm>
            <a:graphic>
              <a:graphicData uri="http://schemas.microsoft.com/office/powerpoint/2016/sectionzoom">
                <psez:sectionZm>
                  <psez:sectionZmObj sectionId="{8829D0BD-0196-4253-89D9-7B918AAD758D}">
                    <psez:zmPr id="{96C1774C-46E1-4901-92D4-EAA8A47A134A}"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6" name="Section Zoom 15">
                <a:hlinkClick r:id="rId7" action="ppaction://hlinksldjump"/>
                <a:extLst>
                  <a:ext uri="{FF2B5EF4-FFF2-40B4-BE49-F238E27FC236}">
                    <a16:creationId xmlns:a16="http://schemas.microsoft.com/office/drawing/2014/main" id="{D6F97672-A74A-E096-3873-5A99D6E4A7BE}"/>
                  </a:ext>
                </a:extLst>
              </p:cNvPr>
              <p:cNvPicPr>
                <a:picLocks noGrp="1" noRot="1" noChangeAspect="1" noMove="1" noResize="1" noEditPoints="1" noAdjustHandles="1" noChangeArrowheads="1" noChangeShapeType="1"/>
              </p:cNvPicPr>
              <p:nvPr/>
            </p:nvPicPr>
            <p:blipFill>
              <a:blip r:embed="rId6"/>
              <a:stretch>
                <a:fillRect/>
              </a:stretch>
            </p:blipFill>
            <p:spPr>
              <a:xfrm>
                <a:off x="2401718" y="2369547"/>
                <a:ext cx="2286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D80E4A1C-A650-7E2C-124C-3EEA4A6580E3}"/>
                  </a:ext>
                </a:extLst>
              </p:cNvPr>
              <p:cNvGraphicFramePr>
                <a:graphicFrameLocks noChangeAspect="1"/>
              </p:cNvGraphicFramePr>
              <p:nvPr>
                <p:extLst>
                  <p:ext uri="{D42A27DB-BD31-4B8C-83A1-F6EECF244321}">
                    <p14:modId xmlns:p14="http://schemas.microsoft.com/office/powerpoint/2010/main" val="1352503334"/>
                  </p:ext>
                </p:extLst>
              </p:nvPr>
            </p:nvGraphicFramePr>
            <p:xfrm>
              <a:off x="5010150" y="2369547"/>
              <a:ext cx="2286000" cy="1714500"/>
            </p:xfrm>
            <a:graphic>
              <a:graphicData uri="http://schemas.microsoft.com/office/powerpoint/2016/sectionzoom">
                <psez:sectionZm>
                  <psez:sectionZmObj sectionId="{6090A45F-C33C-4313-9520-04FE287F4772}">
                    <psez:zmPr id="{3833A94A-1F68-4609-BC32-128239FC0EFB}" transitionDur="1000">
                      <p166:blipFill xmlns:p166="http://schemas.microsoft.com/office/powerpoint/2016/6/main">
                        <a:blip r:embed="rId8"/>
                        <a:stretch>
                          <a:fillRect/>
                        </a:stretch>
                      </p166:blipFill>
                      <p166:spPr xmlns:p166="http://schemas.microsoft.com/office/powerpoint/2016/6/main">
                        <a:xfrm>
                          <a:off x="0" y="0"/>
                          <a:ext cx="2286000" cy="1714500"/>
                        </a:xfrm>
                        <a:prstGeom prst="rect">
                          <a:avLst/>
                        </a:prstGeom>
                        <a:ln w="3175">
                          <a:solidFill>
                            <a:prstClr val="ltGray"/>
                          </a:solidFill>
                        </a:ln>
                      </p166:spPr>
                    </psez:zmPr>
                  </psez:sectionZmObj>
                </psez:sectionZm>
              </a:graphicData>
            </a:graphic>
          </p:graphicFrame>
        </mc:Choice>
        <mc:Fallback>
          <p:pic>
            <p:nvPicPr>
              <p:cNvPr id="18" name="Section Zoom 17">
                <a:hlinkClick r:id="rId9" action="ppaction://hlinksldjump"/>
                <a:extLst>
                  <a:ext uri="{FF2B5EF4-FFF2-40B4-BE49-F238E27FC236}">
                    <a16:creationId xmlns:a16="http://schemas.microsoft.com/office/drawing/2014/main" id="{D80E4A1C-A650-7E2C-124C-3EEA4A6580E3}"/>
                  </a:ext>
                </a:extLst>
              </p:cNvPr>
              <p:cNvPicPr>
                <a:picLocks noGrp="1" noRot="1" noChangeAspect="1" noMove="1" noResize="1" noEditPoints="1" noAdjustHandles="1" noChangeArrowheads="1" noChangeShapeType="1"/>
              </p:cNvPicPr>
              <p:nvPr/>
            </p:nvPicPr>
            <p:blipFill>
              <a:blip r:embed="rId8"/>
              <a:stretch>
                <a:fillRect/>
              </a:stretch>
            </p:blipFill>
            <p:spPr>
              <a:xfrm>
                <a:off x="5010150" y="2369547"/>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Methodology 1</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985865"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Use case UML diagram</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7208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Primary actor</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 user is the primary actor . </a:t>
            </a:r>
            <a:endParaRPr lang="zh-CN" altLang="en-US" sz="900" dirty="0">
              <a:solidFill>
                <a:schemeClr val="bg1">
                  <a:lumMod val="50000"/>
                </a:schemeClr>
              </a:solidFill>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473096"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Secondary actor</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There are no secondary actors.</a:t>
            </a:r>
            <a:endParaRPr lang="zh-CN" altLang="en-US" sz="900" dirty="0">
              <a:solidFill>
                <a:schemeClr val="bg1">
                  <a:lumMod val="50000"/>
                </a:schemeClr>
              </a:solidFill>
              <a:cs typeface="+mn-ea"/>
              <a:sym typeface="+mn-lt"/>
            </a:endParaRPr>
          </a:p>
        </p:txBody>
      </p:sp>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dirty="0">
                <a:solidFill>
                  <a:prstClr val="white"/>
                </a:solidFill>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873" y="4497160"/>
              <a:ext cx="437877" cy="437877"/>
            </a:xfrm>
            <a:prstGeom prst="rect">
              <a:avLst/>
            </a:prstGeom>
          </p:spPr>
        </p:pic>
      </p:grpSp>
      <p:pic>
        <p:nvPicPr>
          <p:cNvPr id="2" name="Graphic 1">
            <a:extLst>
              <a:ext uri="{FF2B5EF4-FFF2-40B4-BE49-F238E27FC236}">
                <a16:creationId xmlns:a16="http://schemas.microsoft.com/office/drawing/2014/main" id="{AD1E4657-32F0-A8D4-0621-982B9EF66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2862" y="1761986"/>
            <a:ext cx="2817765" cy="3334027"/>
          </a:xfrm>
          <a:prstGeom prst="rect">
            <a:avLst/>
          </a:prstGeom>
          <a:effectLst>
            <a:softEdge rad="127000"/>
          </a:effectLst>
        </p:spPr>
      </p:pic>
    </p:spTree>
    <p:extLst>
      <p:ext uri="{BB962C8B-B14F-4D97-AF65-F5344CB8AC3E}">
        <p14:creationId xmlns:p14="http://schemas.microsoft.com/office/powerpoint/2010/main" val="3346685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400" fill="hold"/>
                                        <p:tgtEl>
                                          <p:spTgt spid="2"/>
                                        </p:tgtEl>
                                        <p:attrNameLst>
                                          <p:attrName>ppt_x</p:attrName>
                                        </p:attrNameLst>
                                      </p:cBhvr>
                                      <p:tavLst>
                                        <p:tav tm="0">
                                          <p:val>
                                            <p:strVal val="0-#ppt_w/2"/>
                                          </p:val>
                                        </p:tav>
                                        <p:tav tm="100000">
                                          <p:val>
                                            <p:strVal val="#ppt_x"/>
                                          </p:val>
                                        </p:tav>
                                      </p:tavLst>
                                    </p:anim>
                                    <p:anim calcmode="lin" valueType="num">
                                      <p:cBhvr additive="base">
                                        <p:cTn id="54"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4"/>
            <a:ext cx="1942595" cy="582744"/>
            <a:chOff x="731401" y="4629604"/>
            <a:chExt cx="1942595" cy="582744"/>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4"/>
              <a:ext cx="1463039" cy="582744"/>
              <a:chOff x="9124950" y="4110737"/>
              <a:chExt cx="1691795" cy="673859"/>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 and discussion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Acknowledgement</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p:grpSp>
        <p:nvGrpSpPr>
          <p:cNvPr id="45" name="Group 44">
            <a:extLst>
              <a:ext uri="{FF2B5EF4-FFF2-40B4-BE49-F238E27FC236}">
                <a16:creationId xmlns:a16="http://schemas.microsoft.com/office/drawing/2014/main" id="{C766D39B-5E50-421D-9E49-666DFEA95C60}"/>
              </a:ext>
            </a:extLst>
          </p:cNvPr>
          <p:cNvGrpSpPr/>
          <p:nvPr/>
        </p:nvGrpSpPr>
        <p:grpSpPr>
          <a:xfrm>
            <a:off x="739545" y="3087366"/>
            <a:ext cx="1941968" cy="499901"/>
            <a:chOff x="3420797" y="3095882"/>
            <a:chExt cx="1941968" cy="499901"/>
          </a:xfrm>
        </p:grpSpPr>
        <p:grpSp>
          <p:nvGrpSpPr>
            <p:cNvPr id="46" name="组合 78">
              <a:extLst>
                <a:ext uri="{FF2B5EF4-FFF2-40B4-BE49-F238E27FC236}">
                  <a16:creationId xmlns:a16="http://schemas.microsoft.com/office/drawing/2014/main" id="{5D9ED57C-69A5-4713-8320-41CDDAEA5A25}"/>
                </a:ext>
              </a:extLst>
            </p:cNvPr>
            <p:cNvGrpSpPr/>
            <p:nvPr/>
          </p:nvGrpSpPr>
          <p:grpSpPr>
            <a:xfrm>
              <a:off x="3899726" y="3095882"/>
              <a:ext cx="1463039" cy="499901"/>
              <a:chOff x="9124950" y="2065781"/>
              <a:chExt cx="1691795" cy="578064"/>
            </a:xfrm>
          </p:grpSpPr>
          <p:sp>
            <p:nvSpPr>
              <p:cNvPr id="48" name="Rectangle 11">
                <a:extLst>
                  <a:ext uri="{FF2B5EF4-FFF2-40B4-BE49-F238E27FC236}">
                    <a16:creationId xmlns:a16="http://schemas.microsoft.com/office/drawing/2014/main" id="{B3468796-E589-4211-8315-FB99F0E8E1FA}"/>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2" name="Straight Connector 33">
                <a:extLst>
                  <a:ext uri="{FF2B5EF4-FFF2-40B4-BE49-F238E27FC236}">
                    <a16:creationId xmlns:a16="http://schemas.microsoft.com/office/drawing/2014/main" id="{D80C00AD-7056-499D-A674-D26E0BA05DBA}"/>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47" name="Oval 46">
              <a:extLst>
                <a:ext uri="{FF2B5EF4-FFF2-40B4-BE49-F238E27FC236}">
                  <a16:creationId xmlns:a16="http://schemas.microsoft.com/office/drawing/2014/main" id="{5342F756-418D-4AE5-8770-5A0B16098B8C}"/>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382832911"/>
                  </p:ext>
                </p:extLst>
              </p:nvPr>
            </p:nvGraphicFramePr>
            <p:xfrm>
              <a:off x="629751" y="3029686"/>
              <a:ext cx="557581" cy="557581"/>
            </p:xfrm>
            <a:graphic>
              <a:graphicData uri="http://schemas.microsoft.com/office/powerpoint/2016/sectionzoom">
                <psez:sectionZm>
                  <psez:sectionZmObj sectionId="{2F8D6E9A-04C2-465E-9083-378AB29C5D77}">
                    <psez:zmPr id="{3A4F1FA2-BDF2-4A9D-981E-941CD7841089}"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noFill/>
                        <a:ln w="3175">
                          <a:solidFill>
                            <a:prstClr val="ltGray"/>
                          </a:solidFill>
                        </a:ln>
                        <a:effectLst>
                          <a:softEdge rad="112500"/>
                        </a:effectLst>
                      </p166:spPr>
                    </psez:zmPr>
                  </psez:sectionZmObj>
                </psez:sectionZm>
              </a:graphicData>
            </a:graphic>
          </p:graphicFrame>
        </mc:Choice>
        <mc:Fallback xmlns="">
          <p:pic>
            <p:nvPicPr>
              <p:cNvPr id="4" name="Section Zoom 3">
                <a:hlinkClick r:id="rId6"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9751" y="3029686"/>
                <a:ext cx="557581" cy="557581"/>
              </a:xfrm>
              <a:prstGeom prst="rect">
                <a:avLst/>
              </a:prstGeom>
              <a:noFill/>
              <a:ln w="3175">
                <a:solidFill>
                  <a:prstClr val="ltGray"/>
                </a:solid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F0FC7A7-B97D-45DB-B32E-2A87DA4DE9E9}"/>
                  </a:ext>
                </a:extLst>
              </p:cNvPr>
              <p:cNvGraphicFramePr>
                <a:graphicFrameLocks noChangeAspect="1"/>
              </p:cNvGraphicFramePr>
              <p:nvPr>
                <p:extLst>
                  <p:ext uri="{D42A27DB-BD31-4B8C-83A1-F6EECF244321}">
                    <p14:modId xmlns:p14="http://schemas.microsoft.com/office/powerpoint/2010/main" val="425329660"/>
                  </p:ext>
                </p:extLst>
              </p:nvPr>
            </p:nvGraphicFramePr>
            <p:xfrm>
              <a:off x="3365448" y="3139607"/>
              <a:ext cx="443663" cy="443663"/>
            </p:xfrm>
            <a:graphic>
              <a:graphicData uri="http://schemas.microsoft.com/office/powerpoint/2016/sectionzoom">
                <psez:sectionZm>
                  <psez:sectionZmObj sectionId="{CAFB42BD-450A-441C-A590-3FBCB3198946}">
                    <psez:zmPr id="{C8B986A5-9B03-4D46-A6EC-B36BCED0EE63}"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43663" cy="443663"/>
                        </a:xfrm>
                        <a:prstGeom prst="rect">
                          <a:avLst/>
                        </a:prstGeom>
                        <a:ln>
                          <a:noFill/>
                        </a:ln>
                        <a:effectLst>
                          <a:softEdge rad="112500"/>
                        </a:effectLst>
                      </p166:spPr>
                    </psez:zmPr>
                  </psez:sectionZmObj>
                </psez:sectionZm>
              </a:graphicData>
            </a:graphic>
          </p:graphicFrame>
        </mc:Choice>
        <mc:Fallback xmlns="">
          <p:pic>
            <p:nvPicPr>
              <p:cNvPr id="3" name="Section Zoom 2">
                <a:hlinkClick r:id="rId8" action="ppaction://hlinksldjump"/>
                <a:extLst>
                  <a:ext uri="{FF2B5EF4-FFF2-40B4-BE49-F238E27FC236}">
                    <a16:creationId xmlns:a16="http://schemas.microsoft.com/office/drawing/2014/main" id="{9F0FC7A7-B97D-45DB-B32E-2A87DA4DE9E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65448" y="3139607"/>
                <a:ext cx="443663" cy="443663"/>
              </a:xfrm>
              <a:prstGeom prst="rect">
                <a:avLst/>
              </a:prstGeom>
              <a:ln>
                <a:noFill/>
              </a:ln>
              <a:effectLst>
                <a:softEdge rad="112500"/>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57BDF5FB-C1A2-4EA5-9B82-079326A4156F}"/>
                  </a:ext>
                </a:extLst>
              </p:cNvPr>
              <p:cNvGraphicFramePr>
                <a:graphicFrameLocks noChangeAspect="1"/>
              </p:cNvGraphicFramePr>
              <p:nvPr>
                <p:extLst>
                  <p:ext uri="{D42A27DB-BD31-4B8C-83A1-F6EECF244321}">
                    <p14:modId xmlns:p14="http://schemas.microsoft.com/office/powerpoint/2010/main" val="2655303394"/>
                  </p:ext>
                </p:extLst>
              </p:nvPr>
            </p:nvGraphicFramePr>
            <p:xfrm>
              <a:off x="613835" y="3858355"/>
              <a:ext cx="516814" cy="516814"/>
            </p:xfrm>
            <a:graphic>
              <a:graphicData uri="http://schemas.microsoft.com/office/powerpoint/2016/sectionzoom">
                <psez:sectionZm>
                  <psez:sectionZmObj sectionId="{BF42179B-A006-48AF-B589-13756DA057B0}">
                    <psez:zmPr id="{76111F3F-9791-4B21-82F9-F12AB61DA5FE}" imageType="cover" transitionDur="2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6814" cy="516814"/>
                        </a:xfrm>
                        <a:prstGeom prst="rect">
                          <a:avLst/>
                        </a:prstGeom>
                        <a:ln w="3175">
                          <a:solidFill>
                            <a:prstClr val="ltGray"/>
                          </a:solidFill>
                        </a:ln>
                        <a:effectLst>
                          <a:softEdge rad="112500"/>
                        </a:effectLst>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57BDF5FB-C1A2-4EA5-9B82-079326A4156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35" y="3858355"/>
                <a:ext cx="516814" cy="516814"/>
              </a:xfrm>
              <a:prstGeom prst="rect">
                <a:avLst/>
              </a:prstGeom>
              <a:ln w="3175">
                <a:solidFill>
                  <a:prstClr val="ltGray"/>
                </a:solidFill>
              </a:ln>
              <a:effectLst>
                <a:softEdge rad="112500"/>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A7FA2A44-A323-BDB5-F883-BC178F391708}"/>
                  </a:ext>
                </a:extLst>
              </p:cNvPr>
              <p:cNvGraphicFramePr>
                <a:graphicFrameLocks noChangeAspect="1"/>
              </p:cNvGraphicFramePr>
              <p:nvPr>
                <p:extLst>
                  <p:ext uri="{D42A27DB-BD31-4B8C-83A1-F6EECF244321}">
                    <p14:modId xmlns:p14="http://schemas.microsoft.com/office/powerpoint/2010/main" val="3861280474"/>
                  </p:ext>
                </p:extLst>
              </p:nvPr>
            </p:nvGraphicFramePr>
            <p:xfrm>
              <a:off x="5841553" y="3823117"/>
              <a:ext cx="706191" cy="529643"/>
            </p:xfrm>
            <a:graphic>
              <a:graphicData uri="http://schemas.microsoft.com/office/powerpoint/2016/sectionzoom">
                <psez:sectionZm>
                  <psez:sectionZmObj sectionId="{C8319636-4163-4860-A788-0D32A52EE42B}">
                    <psez:zmPr id="{23A0A9FC-A58D-4DE8-AD53-7BFA4687171F}" transitionDur="1000">
                      <p166:blipFill xmlns:p166="http://schemas.microsoft.com/office/powerpoint/2016/6/main">
                        <a:blip r:embed="rId10"/>
                        <a:stretch>
                          <a:fillRect/>
                        </a:stretch>
                      </p166:blipFill>
                      <p166:spPr xmlns:p166="http://schemas.microsoft.com/office/powerpoint/2016/6/main">
                        <a:xfrm>
                          <a:off x="0" y="0"/>
                          <a:ext cx="706191" cy="529643"/>
                        </a:xfrm>
                        <a:prstGeom prst="rect">
                          <a:avLst/>
                        </a:prstGeom>
                        <a:ln w="3175">
                          <a:solidFill>
                            <a:prstClr val="ltGray"/>
                          </a:solidFill>
                        </a:ln>
                      </p166:spPr>
                    </psez:zmPr>
                  </psez:sectionZmObj>
                </psez:sectionZm>
              </a:graphicData>
            </a:graphic>
          </p:graphicFrame>
        </mc:Choice>
        <mc:Fallback>
          <p:pic>
            <p:nvPicPr>
              <p:cNvPr id="10" name="Section Zoom 9">
                <a:hlinkClick r:id="rId11" action="ppaction://hlinksldjump"/>
                <a:extLst>
                  <a:ext uri="{FF2B5EF4-FFF2-40B4-BE49-F238E27FC236}">
                    <a16:creationId xmlns:a16="http://schemas.microsoft.com/office/drawing/2014/main" id="{A7FA2A44-A323-BDB5-F883-BC178F391708}"/>
                  </a:ext>
                </a:extLst>
              </p:cNvPr>
              <p:cNvPicPr>
                <a:picLocks noGrp="1" noRot="1" noChangeAspect="1" noMove="1" noResize="1" noEditPoints="1" noAdjustHandles="1" noChangeArrowheads="1" noChangeShapeType="1"/>
              </p:cNvPicPr>
              <p:nvPr/>
            </p:nvPicPr>
            <p:blipFill>
              <a:blip r:embed="rId10"/>
              <a:stretch>
                <a:fillRect/>
              </a:stretch>
            </p:blipFill>
            <p:spPr>
              <a:xfrm>
                <a:off x="5841553" y="3823117"/>
                <a:ext cx="706191" cy="529643"/>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71F91ADF-CCDA-7D14-3373-A4CB50D68E46}"/>
                  </a:ext>
                </a:extLst>
              </p:cNvPr>
              <p:cNvGraphicFramePr>
                <a:graphicFrameLocks noChangeAspect="1"/>
              </p:cNvGraphicFramePr>
              <p:nvPr>
                <p:extLst>
                  <p:ext uri="{D42A27DB-BD31-4B8C-83A1-F6EECF244321}">
                    <p14:modId xmlns:p14="http://schemas.microsoft.com/office/powerpoint/2010/main" val="2075997297"/>
                  </p:ext>
                </p:extLst>
              </p:nvPr>
            </p:nvGraphicFramePr>
            <p:xfrm>
              <a:off x="5837662" y="4564612"/>
              <a:ext cx="687488" cy="515616"/>
            </p:xfrm>
            <a:graphic>
              <a:graphicData uri="http://schemas.microsoft.com/office/powerpoint/2016/sectionzoom">
                <psez:sectionZm>
                  <psez:sectionZmObj sectionId="{0235003A-B2C9-4600-9886-E651A3F94C75}">
                    <psez:zmPr id="{F0BCC541-1871-465A-A528-A4B90D6AC045}" transitionDur="1000">
                      <p166:blipFill xmlns:p166="http://schemas.microsoft.com/office/powerpoint/2016/6/main">
                        <a:blip r:embed="rId12"/>
                        <a:stretch>
                          <a:fillRect/>
                        </a:stretch>
                      </p166:blipFill>
                      <p166:spPr xmlns:p166="http://schemas.microsoft.com/office/powerpoint/2016/6/main">
                        <a:xfrm>
                          <a:off x="0" y="0"/>
                          <a:ext cx="687488" cy="515616"/>
                        </a:xfrm>
                        <a:prstGeom prst="rect">
                          <a:avLst/>
                        </a:prstGeom>
                        <a:ln w="3175">
                          <a:solidFill>
                            <a:prstClr val="ltGray"/>
                          </a:solidFill>
                        </a:ln>
                      </p166:spPr>
                    </psez:zmPr>
                  </psez:sectionZmObj>
                </psez:sectionZm>
              </a:graphicData>
            </a:graphic>
          </p:graphicFrame>
        </mc:Choice>
        <mc:Fallback>
          <p:pic>
            <p:nvPicPr>
              <p:cNvPr id="14" name="Section Zoom 13">
                <a:hlinkClick r:id="rId13" action="ppaction://hlinksldjump"/>
                <a:extLst>
                  <a:ext uri="{FF2B5EF4-FFF2-40B4-BE49-F238E27FC236}">
                    <a16:creationId xmlns:a16="http://schemas.microsoft.com/office/drawing/2014/main" id="{71F91ADF-CCDA-7D14-3373-A4CB50D68E46}"/>
                  </a:ext>
                </a:extLst>
              </p:cNvPr>
              <p:cNvPicPr>
                <a:picLocks noGrp="1" noRot="1" noChangeAspect="1" noMove="1" noResize="1" noEditPoints="1" noAdjustHandles="1" noChangeArrowheads="1" noChangeShapeType="1"/>
              </p:cNvPicPr>
              <p:nvPr/>
            </p:nvPicPr>
            <p:blipFill>
              <a:blip r:embed="rId12"/>
              <a:stretch>
                <a:fillRect/>
              </a:stretch>
            </p:blipFill>
            <p:spPr>
              <a:xfrm>
                <a:off x="5837662" y="4564612"/>
                <a:ext cx="687488" cy="515616"/>
              </a:xfrm>
              <a:prstGeom prst="rect">
                <a:avLst/>
              </a:prstGeom>
              <a:ln w="3175">
                <a:solidFill>
                  <a:prstClr val="ltGray"/>
                </a:solidFill>
              </a:ln>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p14:dur="10" advClick="0">
        <p14:pan/>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673DBE7-2E37-2B6B-36C1-41424807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860" y="278619"/>
            <a:ext cx="5151289" cy="6095091"/>
          </a:xfrm>
          <a:prstGeom prst="rect">
            <a:avLst/>
          </a:prstGeom>
          <a:effectLst/>
        </p:spPr>
      </p:pic>
    </p:spTree>
    <p:extLst>
      <p:ext uri="{BB962C8B-B14F-4D97-AF65-F5344CB8AC3E}">
        <p14:creationId xmlns:p14="http://schemas.microsoft.com/office/powerpoint/2010/main" val="269321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9398" y="-307939"/>
            <a:ext cx="15722796" cy="18525752"/>
          </a:xfrm>
          <a:prstGeom prst="rect">
            <a:avLst/>
          </a:prstGeom>
        </p:spPr>
      </p:pic>
    </p:spTree>
    <p:extLst>
      <p:ext uri="{BB962C8B-B14F-4D97-AF65-F5344CB8AC3E}">
        <p14:creationId xmlns:p14="http://schemas.microsoft.com/office/powerpoint/2010/main" val="15698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63" y="379113"/>
            <a:ext cx="5176874" cy="6099773"/>
          </a:xfrm>
          <a:prstGeom prst="rect">
            <a:avLst/>
          </a:prstGeom>
        </p:spPr>
      </p:pic>
    </p:spTree>
    <p:extLst>
      <p:ext uri="{BB962C8B-B14F-4D97-AF65-F5344CB8AC3E}">
        <p14:creationId xmlns:p14="http://schemas.microsoft.com/office/powerpoint/2010/main" val="138853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539" y="-3675838"/>
            <a:ext cx="13022981" cy="15344628"/>
          </a:xfrm>
          <a:prstGeom prst="rect">
            <a:avLst/>
          </a:prstGeom>
        </p:spPr>
      </p:pic>
    </p:spTree>
    <p:extLst>
      <p:ext uri="{BB962C8B-B14F-4D97-AF65-F5344CB8AC3E}">
        <p14:creationId xmlns:p14="http://schemas.microsoft.com/office/powerpoint/2010/main" val="62419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1216" y="387752"/>
            <a:ext cx="5207765" cy="6136169"/>
          </a:xfrm>
          <a:prstGeom prst="rect">
            <a:avLst/>
          </a:prstGeom>
        </p:spPr>
      </p:pic>
    </p:spTree>
    <p:extLst>
      <p:ext uri="{BB962C8B-B14F-4D97-AF65-F5344CB8AC3E}">
        <p14:creationId xmlns:p14="http://schemas.microsoft.com/office/powerpoint/2010/main" val="42041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3564" y="-6976907"/>
            <a:ext cx="13571768" cy="15991249"/>
          </a:xfrm>
          <a:prstGeom prst="rect">
            <a:avLst/>
          </a:prstGeom>
        </p:spPr>
      </p:pic>
    </p:spTree>
    <p:extLst>
      <p:ext uri="{BB962C8B-B14F-4D97-AF65-F5344CB8AC3E}">
        <p14:creationId xmlns:p14="http://schemas.microsoft.com/office/powerpoint/2010/main" val="151067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363639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778" b="2160"/>
          <a:stretch/>
        </p:blipFill>
        <p:spPr>
          <a:xfrm>
            <a:off x="-3599234" y="-9679496"/>
            <a:ext cx="12937788" cy="15340994"/>
          </a:xfrm>
          <a:prstGeom prst="rect">
            <a:avLst/>
          </a:prstGeom>
        </p:spPr>
      </p:pic>
    </p:spTree>
    <p:extLst>
      <p:ext uri="{BB962C8B-B14F-4D97-AF65-F5344CB8AC3E}">
        <p14:creationId xmlns:p14="http://schemas.microsoft.com/office/powerpoint/2010/main" val="143801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B3A104-45DC-8892-46E6-B3BEA991E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117" y="360915"/>
            <a:ext cx="5207765" cy="6136169"/>
          </a:xfrm>
          <a:prstGeom prst="rect">
            <a:avLst/>
          </a:prstGeom>
        </p:spPr>
      </p:pic>
    </p:spTree>
    <p:extLst>
      <p:ext uri="{BB962C8B-B14F-4D97-AF65-F5344CB8AC3E}">
        <p14:creationId xmlns:p14="http://schemas.microsoft.com/office/powerpoint/2010/main" val="875094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2</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23529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Component UML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772921"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Primary component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Tomcat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30516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Dependencies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Front end, back end, elastic search,</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 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18311" y="2316886"/>
            <a:ext cx="2698810" cy="2380642"/>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340134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2065863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391" y="0"/>
            <a:ext cx="11785678" cy="10396244"/>
          </a:xfrm>
          <a:prstGeom prst="rect">
            <a:avLst/>
          </a:prstGeom>
        </p:spPr>
      </p:pic>
    </p:spTree>
    <p:extLst>
      <p:ext uri="{BB962C8B-B14F-4D97-AF65-F5344CB8AC3E}">
        <p14:creationId xmlns:p14="http://schemas.microsoft.com/office/powerpoint/2010/main" val="371780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1" r="1321"/>
          <a:stretch/>
        </p:blipFill>
        <p:spPr>
          <a:xfrm>
            <a:off x="-3910518" y="0"/>
            <a:ext cx="11785678" cy="10396244"/>
          </a:xfrm>
          <a:prstGeom prst="rect">
            <a:avLst/>
          </a:prstGeom>
        </p:spPr>
      </p:pic>
    </p:spTree>
    <p:extLst>
      <p:ext uri="{BB962C8B-B14F-4D97-AF65-F5344CB8AC3E}">
        <p14:creationId xmlns:p14="http://schemas.microsoft.com/office/powerpoint/2010/main" val="25322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124"/>
          <a:stretch/>
        </p:blipFill>
        <p:spPr>
          <a:xfrm>
            <a:off x="-2208078" y="-5350826"/>
            <a:ext cx="12597219" cy="10876137"/>
          </a:xfrm>
          <a:prstGeom prst="rect">
            <a:avLst/>
          </a:prstGeom>
        </p:spPr>
      </p:pic>
    </p:spTree>
    <p:extLst>
      <p:ext uri="{BB962C8B-B14F-4D97-AF65-F5344CB8AC3E}">
        <p14:creationId xmlns:p14="http://schemas.microsoft.com/office/powerpoint/2010/main" val="691978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03B3A1-3815-7C6B-2D96-606F2D64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8237" y="400050"/>
            <a:ext cx="6867525" cy="6057900"/>
          </a:xfrm>
          <a:prstGeom prst="rect">
            <a:avLst/>
          </a:prstGeom>
        </p:spPr>
      </p:pic>
    </p:spTree>
    <p:extLst>
      <p:ext uri="{BB962C8B-B14F-4D97-AF65-F5344CB8AC3E}">
        <p14:creationId xmlns:p14="http://schemas.microsoft.com/office/powerpoint/2010/main" val="376637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3</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2188612"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BPMN workflow diagram</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It tells you how users interact with the system to get their work done.</a:t>
            </a: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57233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Start</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Conditional users like admin, DEO and guests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849913"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Sections</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User access, Geonetwork,</a:t>
            </a:r>
            <a:r>
              <a:rPr kumimoji="0" lang="en-US" altLang="zh-CN" sz="9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Geoserver</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62466" y="2879745"/>
            <a:ext cx="2698810" cy="1161724"/>
          </a:xfrm>
          <a:prstGeom prst="rect">
            <a:avLst/>
          </a:prstGeom>
          <a:effectLst>
            <a:softEdge rad="635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2518171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65587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1131" y="-4198258"/>
            <a:ext cx="54109311" cy="23291803"/>
          </a:xfrm>
          <a:prstGeom prst="rect">
            <a:avLst/>
          </a:prstGeom>
        </p:spPr>
      </p:pic>
    </p:spTree>
    <p:extLst>
      <p:ext uri="{BB962C8B-B14F-4D97-AF65-F5344CB8AC3E}">
        <p14:creationId xmlns:p14="http://schemas.microsoft.com/office/powerpoint/2010/main" val="7229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149" y="-5942865"/>
            <a:ext cx="36439348" cy="15685620"/>
          </a:xfrm>
          <a:prstGeom prst="rect">
            <a:avLst/>
          </a:prstGeom>
        </p:spPr>
      </p:pic>
    </p:spTree>
    <p:extLst>
      <p:ext uri="{BB962C8B-B14F-4D97-AF65-F5344CB8AC3E}">
        <p14:creationId xmlns:p14="http://schemas.microsoft.com/office/powerpoint/2010/main" val="942660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509738"/>
            <a:ext cx="21762242" cy="9367738"/>
          </a:xfrm>
          <a:prstGeom prst="rect">
            <a:avLst/>
          </a:prstGeom>
        </p:spPr>
      </p:pic>
    </p:spTree>
    <p:extLst>
      <p:ext uri="{BB962C8B-B14F-4D97-AF65-F5344CB8AC3E}">
        <p14:creationId xmlns:p14="http://schemas.microsoft.com/office/powerpoint/2010/main" val="13407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227" cy="578437"/>
            <a:chOff x="204073" y="1414172"/>
            <a:chExt cx="2048227" cy="578437"/>
          </a:xfrm>
        </p:grpSpPr>
        <p:sp>
          <p:nvSpPr>
            <p:cNvPr id="3" name="Rectangle 11">
              <a:extLst>
                <a:ext uri="{FF2B5EF4-FFF2-40B4-BE49-F238E27FC236}">
                  <a16:creationId xmlns:a16="http://schemas.microsoft.com/office/drawing/2014/main" id="{8007A060-AA35-BE3A-8C35-C7C9F63E6AA0}"/>
                </a:ext>
              </a:extLst>
            </p:cNvPr>
            <p:cNvSpPr/>
            <p:nvPr/>
          </p:nvSpPr>
          <p:spPr>
            <a:xfrm>
              <a:off x="646407" y="1484778"/>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800" y="-2869662"/>
            <a:ext cx="27502232" cy="11838564"/>
          </a:xfrm>
          <a:prstGeom prst="rect">
            <a:avLst/>
          </a:prstGeom>
        </p:spPr>
      </p:pic>
    </p:spTree>
    <p:extLst>
      <p:ext uri="{BB962C8B-B14F-4D97-AF65-F5344CB8AC3E}">
        <p14:creationId xmlns:p14="http://schemas.microsoft.com/office/powerpoint/2010/main" val="210732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1489539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1061" y="-1110343"/>
            <a:ext cx="79570588" cy="34251802"/>
          </a:xfrm>
          <a:prstGeom prst="rect">
            <a:avLst/>
          </a:prstGeom>
        </p:spPr>
      </p:pic>
    </p:spTree>
    <p:extLst>
      <p:ext uri="{BB962C8B-B14F-4D97-AF65-F5344CB8AC3E}">
        <p14:creationId xmlns:p14="http://schemas.microsoft.com/office/powerpoint/2010/main" val="3929831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61763" y="391886"/>
            <a:ext cx="38090734" cy="16396464"/>
          </a:xfrm>
          <a:prstGeom prst="rect">
            <a:avLst/>
          </a:prstGeom>
        </p:spPr>
      </p:pic>
    </p:spTree>
    <p:extLst>
      <p:ext uri="{BB962C8B-B14F-4D97-AF65-F5344CB8AC3E}">
        <p14:creationId xmlns:p14="http://schemas.microsoft.com/office/powerpoint/2010/main" val="322608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7475" y="-4114716"/>
            <a:ext cx="25852362" cy="11128358"/>
          </a:xfrm>
          <a:prstGeom prst="rect">
            <a:avLst/>
          </a:prstGeom>
        </p:spPr>
      </p:pic>
    </p:spTree>
    <p:extLst>
      <p:ext uri="{BB962C8B-B14F-4D97-AF65-F5344CB8AC3E}">
        <p14:creationId xmlns:p14="http://schemas.microsoft.com/office/powerpoint/2010/main" val="169775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383762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6" y="1753310"/>
            <a:ext cx="102600384" cy="44165176"/>
          </a:xfrm>
          <a:prstGeom prst="rect">
            <a:avLst/>
          </a:prstGeom>
        </p:spPr>
      </p:pic>
    </p:spTree>
    <p:extLst>
      <p:ext uri="{BB962C8B-B14F-4D97-AF65-F5344CB8AC3E}">
        <p14:creationId xmlns:p14="http://schemas.microsoft.com/office/powerpoint/2010/main" val="23278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85321" y="2220687"/>
            <a:ext cx="82898638" cy="35684396"/>
          </a:xfrm>
          <a:prstGeom prst="rect">
            <a:avLst/>
          </a:prstGeom>
        </p:spPr>
      </p:pic>
    </p:spTree>
    <p:extLst>
      <p:ext uri="{BB962C8B-B14F-4D97-AF65-F5344CB8AC3E}">
        <p14:creationId xmlns:p14="http://schemas.microsoft.com/office/powerpoint/2010/main" val="1183644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4203" y="-6828817"/>
            <a:ext cx="34279832" cy="14756034"/>
          </a:xfrm>
          <a:prstGeom prst="rect">
            <a:avLst/>
          </a:prstGeom>
        </p:spPr>
      </p:pic>
    </p:spTree>
    <p:extLst>
      <p:ext uri="{BB962C8B-B14F-4D97-AF65-F5344CB8AC3E}">
        <p14:creationId xmlns:p14="http://schemas.microsoft.com/office/powerpoint/2010/main" val="194890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87E7E0-0E38-466D-CD47-954F8E00B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557" y="1460945"/>
            <a:ext cx="8738886" cy="3761725"/>
          </a:xfrm>
          <a:prstGeom prst="rect">
            <a:avLst/>
          </a:prstGeom>
        </p:spPr>
      </p:pic>
    </p:spTree>
    <p:extLst>
      <p:ext uri="{BB962C8B-B14F-4D97-AF65-F5344CB8AC3E}">
        <p14:creationId xmlns:p14="http://schemas.microsoft.com/office/powerpoint/2010/main" val="4018195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4="http://schemas.microsoft.com/office/powerpoint/2010/main">
    <mc:Choice Requires="p14">
      <p:transition p14:dur="300">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marL="0" marR="0" lvl="0" indent="0" algn="l"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rPr>
                <a:t>Methodology </a:t>
              </a:r>
              <a:r>
                <a:rPr lang="en-US" altLang="zh-CN" sz="1350" kern="0" noProof="1">
                  <a:solidFill>
                    <a:prstClr val="white"/>
                  </a:solidFill>
                  <a:latin typeface="Calibri" panose="020F0502020204030204"/>
                  <a:ea typeface="等线" panose="02010600030101010101" pitchFamily="2" charset="-122"/>
                  <a:cs typeface="+mn-ea"/>
                  <a:sym typeface="+mn-lt"/>
                </a:rPr>
                <a:t>4</a:t>
              </a:r>
              <a:endParaRPr kumimoji="0" lang="zh-CN" altLang="en-US" sz="1350" b="0" i="0" u="none" strike="noStrike" kern="0" cap="none" spc="0"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350" b="0" i="0" u="none" strike="noStrike" kern="0" cap="none" spc="0" normalizeH="0" baseline="0" noProof="0" dirty="0">
              <a:ln>
                <a:noFill/>
              </a:ln>
              <a:solidFill>
                <a:prstClr val="black"/>
              </a:solidFill>
              <a:effectLst/>
              <a:uLnTx/>
              <a:uFillTx/>
              <a:latin typeface="Calibri" panose="020F0502020204030204"/>
              <a:ea typeface="+mn-ea"/>
              <a:cs typeface="+mn-cs"/>
              <a:sym typeface="+mn-lt"/>
            </a:endParaRPr>
          </a:p>
        </p:txBody>
      </p:sp>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382686"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noProof="0" dirty="0">
                <a:solidFill>
                  <a:srgbClr val="1A2F64"/>
                </a:solidFill>
                <a:latin typeface="Calibri" panose="020F0502020204030204"/>
                <a:ea typeface="等线" panose="02010600030101010101" pitchFamily="2" charset="-122"/>
                <a:cs typeface="+mn-ea"/>
                <a:sym typeface="+mn-lt"/>
              </a:rPr>
              <a:t>SDI installation</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900" dirty="0">
                <a:solidFill>
                  <a:prstClr val="white">
                    <a:lumMod val="50000"/>
                  </a:prstClr>
                </a:solidFill>
                <a:latin typeface="Calibri" panose="020F0502020204030204"/>
                <a:ea typeface="等线" panose="02010600030101010101" pitchFamily="2" charset="-122"/>
                <a:cs typeface="+mn-ea"/>
                <a:sym typeface="+mn-lt"/>
              </a:rPr>
              <a:t>It describes the ways in which the SDI is </a:t>
            </a:r>
            <a:r>
              <a:rPr lang="en-US" altLang="zh-CN" sz="900" dirty="0" err="1">
                <a:solidFill>
                  <a:prstClr val="white">
                    <a:lumMod val="50000"/>
                  </a:prstClr>
                </a:solidFill>
                <a:latin typeface="Calibri" panose="020F0502020204030204"/>
                <a:ea typeface="等线" panose="02010600030101010101" pitchFamily="2" charset="-122"/>
                <a:cs typeface="+mn-ea"/>
                <a:sym typeface="+mn-lt"/>
              </a:rPr>
              <a:t>installled</a:t>
            </a:r>
            <a:endPar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178784"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500" b="1" dirty="0">
                <a:solidFill>
                  <a:srgbClr val="1A2F64"/>
                </a:solidFill>
                <a:latin typeface="Calibri" panose="020F0502020204030204"/>
                <a:ea typeface="等线" panose="02010600030101010101" pitchFamily="2" charset="-122"/>
                <a:cs typeface="+mn-ea"/>
                <a:sym typeface="+mn-lt"/>
              </a:rPr>
              <a:t>Geonetwork</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Geonetwork by </a:t>
            </a:r>
            <a:r>
              <a:rPr kumimoji="0" lang="en-US" altLang="zh-CN" sz="900" b="0" i="0" u="none" strike="noStrike" kern="1200" cap="none" spc="0" normalizeH="0" baseline="0" noProof="0" dirty="0" err="1">
                <a:ln>
                  <a:noFill/>
                </a:ln>
                <a:solidFill>
                  <a:prstClr val="white">
                    <a:lumMod val="50000"/>
                  </a:prstClr>
                </a:solidFill>
                <a:effectLst/>
                <a:uLnTx/>
                <a:uFillTx/>
                <a:latin typeface="Calibri" panose="020F0502020204030204"/>
                <a:ea typeface="等线" panose="02010600030101010101" pitchFamily="2" charset="-122"/>
                <a:cs typeface="+mn-ea"/>
                <a:sym typeface="+mn-lt"/>
              </a:rPr>
              <a:t>thre</a:t>
            </a:r>
            <a:r>
              <a:rPr lang="en-US" altLang="zh-CN" sz="900" dirty="0">
                <a:solidFill>
                  <a:prstClr val="white">
                    <a:lumMod val="50000"/>
                  </a:prstClr>
                </a:solidFill>
                <a:latin typeface="Calibri" panose="020F0502020204030204"/>
                <a:ea typeface="等线" panose="02010600030101010101" pitchFamily="2" charset="-122"/>
                <a:cs typeface="+mn-ea"/>
                <a:sym typeface="+mn-lt"/>
              </a:rPr>
              <a:t>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005275" cy="310470"/>
          </a:xfrm>
          <a:prstGeom prst="rect">
            <a:avLst/>
          </a:prstGeom>
          <a:noFill/>
        </p:spPr>
        <p:txBody>
          <a:bodyPr wrap="none" t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rPr>
              <a:t>Geoserver</a:t>
            </a:r>
            <a:endParaRPr kumimoji="0" lang="zh-CN" altLang="en-US" sz="1500" b="1"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25782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Installing Geoserver by one process</a:t>
            </a:r>
            <a:endParaRPr kumimoji="0" lang="zh-CN" altLang="en-US" sz="9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pic>
        <p:nvPicPr>
          <p:cNvPr id="3" name="Graphic 2">
            <a:extLst>
              <a:ext uri="{FF2B5EF4-FFF2-40B4-BE49-F238E27FC236}">
                <a16:creationId xmlns:a16="http://schemas.microsoft.com/office/drawing/2014/main" id="{B44FDB14-F2C3-701C-1C08-4E2ABF9E51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8622" y="1917555"/>
            <a:ext cx="2553705" cy="3022890"/>
          </a:xfrm>
          <a:prstGeom prst="rect">
            <a:avLst/>
          </a:prstGeom>
          <a:effectLst>
            <a:softEdge rad="127000"/>
          </a:effectLst>
        </p:spPr>
      </p:pic>
      <p:grpSp>
        <p:nvGrpSpPr>
          <p:cNvPr id="10" name="Group 9">
            <a:extLst>
              <a:ext uri="{FF2B5EF4-FFF2-40B4-BE49-F238E27FC236}">
                <a16:creationId xmlns:a16="http://schemas.microsoft.com/office/drawing/2014/main" id="{97EFC94C-3958-688C-ED09-44A0DE70E2A1}"/>
              </a:ext>
            </a:extLst>
          </p:cNvPr>
          <p:cNvGrpSpPr/>
          <p:nvPr/>
        </p:nvGrpSpPr>
        <p:grpSpPr>
          <a:xfrm>
            <a:off x="967438" y="2373991"/>
            <a:ext cx="539354" cy="542925"/>
            <a:chOff x="967438" y="2373991"/>
            <a:chExt cx="539354" cy="542925"/>
          </a:xfrm>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967438" y="2373991"/>
              <a:ext cx="539354"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5" name="Graphic 4" descr="Playbook with solid fill">
              <a:extLst>
                <a:ext uri="{FF2B5EF4-FFF2-40B4-BE49-F238E27FC236}">
                  <a16:creationId xmlns:a16="http://schemas.microsoft.com/office/drawing/2014/main" id="{09174988-B3C0-B2D5-1953-A2D8A23EBB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534" y="2425808"/>
              <a:ext cx="431933" cy="431933"/>
            </a:xfrm>
            <a:prstGeom prst="rect">
              <a:avLst/>
            </a:prstGeom>
          </p:spPr>
        </p:pic>
      </p:grpSp>
      <p:grpSp>
        <p:nvGrpSpPr>
          <p:cNvPr id="11" name="Group 10">
            <a:extLst>
              <a:ext uri="{FF2B5EF4-FFF2-40B4-BE49-F238E27FC236}">
                <a16:creationId xmlns:a16="http://schemas.microsoft.com/office/drawing/2014/main" id="{C65EF2C3-D0D7-2131-02F8-50CE4AB4587A}"/>
              </a:ext>
            </a:extLst>
          </p:cNvPr>
          <p:cNvGrpSpPr/>
          <p:nvPr/>
        </p:nvGrpSpPr>
        <p:grpSpPr>
          <a:xfrm>
            <a:off x="967439" y="3429393"/>
            <a:ext cx="539354" cy="542925"/>
            <a:chOff x="967439" y="3429393"/>
            <a:chExt cx="539354" cy="542925"/>
          </a:xfrm>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967439" y="3429393"/>
              <a:ext cx="539354" cy="542925"/>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7" name="Graphic 6" descr="Man with solid fill">
              <a:extLst>
                <a:ext uri="{FF2B5EF4-FFF2-40B4-BE49-F238E27FC236}">
                  <a16:creationId xmlns:a16="http://schemas.microsoft.com/office/drawing/2014/main" id="{DFCFCDAB-663D-745B-C882-397A5253FE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682" y="3503326"/>
              <a:ext cx="380173" cy="380173"/>
            </a:xfrm>
            <a:prstGeom prst="rect">
              <a:avLst/>
            </a:prstGeom>
          </p:spPr>
        </p:pic>
      </p:grpSp>
      <p:grpSp>
        <p:nvGrpSpPr>
          <p:cNvPr id="12" name="Group 11">
            <a:extLst>
              <a:ext uri="{FF2B5EF4-FFF2-40B4-BE49-F238E27FC236}">
                <a16:creationId xmlns:a16="http://schemas.microsoft.com/office/drawing/2014/main" id="{53F4942D-947B-7E4A-C8BD-3FBE7C54ABC8}"/>
              </a:ext>
            </a:extLst>
          </p:cNvPr>
          <p:cNvGrpSpPr/>
          <p:nvPr/>
        </p:nvGrpSpPr>
        <p:grpSpPr>
          <a:xfrm>
            <a:off x="967437" y="4484795"/>
            <a:ext cx="542925" cy="542925"/>
            <a:chOff x="967437" y="4484795"/>
            <a:chExt cx="542925" cy="542925"/>
          </a:xfrm>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967437" y="4484795"/>
              <a:ext cx="542925" cy="542925"/>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9" name="Graphic 8" descr="Male profile with solid fill">
              <a:extLst>
                <a:ext uri="{FF2B5EF4-FFF2-40B4-BE49-F238E27FC236}">
                  <a16:creationId xmlns:a16="http://schemas.microsoft.com/office/drawing/2014/main" id="{9388D334-6D9E-DA95-D970-3294DC943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873" y="4497160"/>
              <a:ext cx="437877" cy="437877"/>
            </a:xfrm>
            <a:prstGeom prst="rect">
              <a:avLst/>
            </a:prstGeom>
          </p:spPr>
        </p:pic>
      </p:grpSp>
    </p:spTree>
    <p:extLst>
      <p:ext uri="{BB962C8B-B14F-4D97-AF65-F5344CB8AC3E}">
        <p14:creationId xmlns:p14="http://schemas.microsoft.com/office/powerpoint/2010/main" val="159861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00" fill="hold"/>
                                        <p:tgtEl>
                                          <p:spTgt spid="10"/>
                                        </p:tgtEl>
                                        <p:attrNameLst>
                                          <p:attrName>ppt_x</p:attrName>
                                        </p:attrNameLst>
                                      </p:cBhvr>
                                      <p:tavLst>
                                        <p:tav tm="0">
                                          <p:val>
                                            <p:strVal val="1+#ppt_w/2"/>
                                          </p:val>
                                        </p:tav>
                                        <p:tav tm="100000">
                                          <p:val>
                                            <p:strVal val="#ppt_x"/>
                                          </p:val>
                                        </p:tav>
                                      </p:tavLst>
                                    </p:anim>
                                    <p:anim calcmode="lin" valueType="num">
                                      <p:cBhvr additive="base">
                                        <p:cTn id="11" dur="2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 fill="hold"/>
                                        <p:tgtEl>
                                          <p:spTgt spid="11"/>
                                        </p:tgtEl>
                                        <p:attrNameLst>
                                          <p:attrName>ppt_x</p:attrName>
                                        </p:attrNameLst>
                                      </p:cBhvr>
                                      <p:tavLst>
                                        <p:tav tm="0">
                                          <p:val>
                                            <p:strVal val="1+#ppt_w/2"/>
                                          </p:val>
                                        </p:tav>
                                        <p:tav tm="100000">
                                          <p:val>
                                            <p:strVal val="#ppt_x"/>
                                          </p:val>
                                        </p:tav>
                                      </p:tavLst>
                                    </p:anim>
                                    <p:anim calcmode="lin" valueType="num">
                                      <p:cBhvr additive="base">
                                        <p:cTn id="19" dur="2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1+#ppt_w/2"/>
                                          </p:val>
                                        </p:tav>
                                        <p:tav tm="100000">
                                          <p:val>
                                            <p:strVal val="#ppt_x"/>
                                          </p:val>
                                        </p:tav>
                                      </p:tavLst>
                                    </p:anim>
                                    <p:anim calcmode="lin" valueType="num">
                                      <p:cBhvr additive="base">
                                        <p:cTn id="23" dur="2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0-#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300" fill="hold"/>
                                        <p:tgtEl>
                                          <p:spTgt spid="32"/>
                                        </p:tgtEl>
                                        <p:attrNameLst>
                                          <p:attrName>ppt_x</p:attrName>
                                        </p:attrNameLst>
                                      </p:cBhvr>
                                      <p:tavLst>
                                        <p:tav tm="0">
                                          <p:val>
                                            <p:strVal val="0-#ppt_w/2"/>
                                          </p:val>
                                        </p:tav>
                                        <p:tav tm="100000">
                                          <p:val>
                                            <p:strVal val="#ppt_x"/>
                                          </p:val>
                                        </p:tav>
                                      </p:tavLst>
                                    </p:anim>
                                    <p:anim calcmode="lin" valueType="num">
                                      <p:cBhvr additive="base">
                                        <p:cTn id="32" dur="300" fill="hold"/>
                                        <p:tgtEl>
                                          <p:spTgt spid="32"/>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par>
                                <p:cTn id="51" presetID="2" presetClass="entr" presetSubtype="8" fill="hold" nodeType="withEffect">
                                  <p:stCondLst>
                                    <p:cond delay="3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400" fill="hold"/>
                                        <p:tgtEl>
                                          <p:spTgt spid="3"/>
                                        </p:tgtEl>
                                        <p:attrNameLst>
                                          <p:attrName>ppt_x</p:attrName>
                                        </p:attrNameLst>
                                      </p:cBhvr>
                                      <p:tavLst>
                                        <p:tav tm="0">
                                          <p:val>
                                            <p:strVal val="0-#ppt_w/2"/>
                                          </p:val>
                                        </p:tav>
                                        <p:tav tm="100000">
                                          <p:val>
                                            <p:strVal val="#ppt_x"/>
                                          </p:val>
                                        </p:tav>
                                      </p:tavLst>
                                    </p:anim>
                                    <p:anim calcmode="lin" valueType="num">
                                      <p:cBhvr additive="base">
                                        <p:cTn id="54"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EF3961F-87DC-485A-AFCC-7BE5E94E51A9}"/>
              </a:ext>
            </a:extLst>
          </p:cNvPr>
          <p:cNvSpPr/>
          <p:nvPr/>
        </p:nvSpPr>
        <p:spPr>
          <a:xfrm>
            <a:off x="1306700" y="12992"/>
            <a:ext cx="4660703" cy="4964827"/>
          </a:xfrm>
          <a:custGeom>
            <a:avLst/>
            <a:gdLst>
              <a:gd name="connsiteX0" fmla="*/ 11405 w 4660702"/>
              <a:gd name="connsiteY0" fmla="*/ 11405 h 4964827"/>
              <a:gd name="connsiteX1" fmla="*/ 4649298 w 4660702"/>
              <a:gd name="connsiteY1" fmla="*/ 11405 h 4964827"/>
              <a:gd name="connsiteX2" fmla="*/ 4649298 w 4660702"/>
              <a:gd name="connsiteY2" fmla="*/ 4953423 h 4964827"/>
              <a:gd name="connsiteX3" fmla="*/ 11405 w 466070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4660702" h="4964827">
                <a:moveTo>
                  <a:pt x="11405" y="11405"/>
                </a:moveTo>
                <a:lnTo>
                  <a:pt x="4649298" y="11405"/>
                </a:lnTo>
                <a:lnTo>
                  <a:pt x="4649298" y="4953423"/>
                </a:lnTo>
                <a:lnTo>
                  <a:pt x="11405" y="4953423"/>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ED891DA7-F89E-46F8-9D33-BBDBBC8E8735}"/>
              </a:ext>
            </a:extLst>
          </p:cNvPr>
          <p:cNvPicPr>
            <a:picLocks noChangeAspect="1"/>
          </p:cNvPicPr>
          <p:nvPr/>
        </p:nvPicPr>
        <p:blipFill>
          <a:blip r:embed="rId2"/>
          <a:stretch>
            <a:fillRect/>
          </a:stretch>
        </p:blipFill>
        <p:spPr>
          <a:xfrm>
            <a:off x="1320864" y="51302"/>
            <a:ext cx="4622687" cy="129253"/>
          </a:xfrm>
          <a:custGeom>
            <a:avLst/>
            <a:gdLst>
              <a:gd name="connsiteX0" fmla="*/ 0 w 4622687"/>
              <a:gd name="connsiteY0" fmla="*/ 0 h 129252"/>
              <a:gd name="connsiteX1" fmla="*/ 4622687 w 4622687"/>
              <a:gd name="connsiteY1" fmla="*/ 0 h 129252"/>
              <a:gd name="connsiteX2" fmla="*/ 4622687 w 4622687"/>
              <a:gd name="connsiteY2" fmla="*/ 129253 h 129252"/>
              <a:gd name="connsiteX3" fmla="*/ 0 w 462268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4622687" h="129252">
                <a:moveTo>
                  <a:pt x="0" y="0"/>
                </a:moveTo>
                <a:lnTo>
                  <a:pt x="4622687" y="0"/>
                </a:lnTo>
                <a:lnTo>
                  <a:pt x="4622687" y="129253"/>
                </a:lnTo>
                <a:lnTo>
                  <a:pt x="0" y="129253"/>
                </a:lnTo>
                <a:close/>
              </a:path>
            </a:pathLst>
          </a:custGeom>
          <a:ln/>
        </p:spPr>
      </p:pic>
      <p:grpSp>
        <p:nvGrpSpPr>
          <p:cNvPr id="150" name="Group 149">
            <a:extLst>
              <a:ext uri="{FF2B5EF4-FFF2-40B4-BE49-F238E27FC236}">
                <a16:creationId xmlns:a16="http://schemas.microsoft.com/office/drawing/2014/main" id="{0AF2B337-042B-4C12-9579-296E7AE5C8E6}"/>
              </a:ext>
            </a:extLst>
          </p:cNvPr>
          <p:cNvGrpSpPr/>
          <p:nvPr/>
        </p:nvGrpSpPr>
        <p:grpSpPr>
          <a:xfrm>
            <a:off x="1381688" y="2429194"/>
            <a:ext cx="1771523" cy="2455803"/>
            <a:chOff x="1381686" y="2429192"/>
            <a:chExt cx="1771523" cy="2455803"/>
          </a:xfrm>
        </p:grpSpPr>
        <p:sp>
          <p:nvSpPr>
            <p:cNvPr id="8" name="Freeform: Shape 7">
              <a:extLst>
                <a:ext uri="{FF2B5EF4-FFF2-40B4-BE49-F238E27FC236}">
                  <a16:creationId xmlns:a16="http://schemas.microsoft.com/office/drawing/2014/main" id="{CC35F47C-D2D3-4061-80B0-86BC3BD95985}"/>
                </a:ext>
              </a:extLst>
            </p:cNvPr>
            <p:cNvSpPr/>
            <p:nvPr/>
          </p:nvSpPr>
          <p:spPr>
            <a:xfrm>
              <a:off x="1381686" y="2429192"/>
              <a:ext cx="1771523" cy="2455803"/>
            </a:xfrm>
            <a:custGeom>
              <a:avLst/>
              <a:gdLst>
                <a:gd name="connsiteX0" fmla="*/ 11405 w 1771523"/>
                <a:gd name="connsiteY0" fmla="*/ 11405 h 2455802"/>
                <a:gd name="connsiteX1" fmla="*/ 1760119 w 1771523"/>
                <a:gd name="connsiteY1" fmla="*/ 11405 h 2455802"/>
                <a:gd name="connsiteX2" fmla="*/ 1760119 w 1771523"/>
                <a:gd name="connsiteY2" fmla="*/ 2444398 h 2455802"/>
                <a:gd name="connsiteX3" fmla="*/ 11405 w 1771523"/>
                <a:gd name="connsiteY3" fmla="*/ 2444398 h 2455802"/>
              </a:gdLst>
              <a:ahLst/>
              <a:cxnLst>
                <a:cxn ang="0">
                  <a:pos x="connsiteX0" y="connsiteY0"/>
                </a:cxn>
                <a:cxn ang="0">
                  <a:pos x="connsiteX1" y="connsiteY1"/>
                </a:cxn>
                <a:cxn ang="0">
                  <a:pos x="connsiteX2" y="connsiteY2"/>
                </a:cxn>
                <a:cxn ang="0">
                  <a:pos x="connsiteX3" y="connsiteY3"/>
                </a:cxn>
              </a:cxnLst>
              <a:rect l="l" t="t" r="r" b="b"/>
              <a:pathLst>
                <a:path w="1771523" h="2455802">
                  <a:moveTo>
                    <a:pt x="11405" y="11405"/>
                  </a:moveTo>
                  <a:lnTo>
                    <a:pt x="1760119" y="11405"/>
                  </a:lnTo>
                  <a:lnTo>
                    <a:pt x="1760119" y="2444398"/>
                  </a:lnTo>
                  <a:lnTo>
                    <a:pt x="11405" y="244439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 name="Picture 8">
              <a:extLst>
                <a:ext uri="{FF2B5EF4-FFF2-40B4-BE49-F238E27FC236}">
                  <a16:creationId xmlns:a16="http://schemas.microsoft.com/office/drawing/2014/main" id="{1C57C4EC-0D06-46EC-921D-009A73B91C2C}"/>
                </a:ext>
              </a:extLst>
            </p:cNvPr>
            <p:cNvPicPr>
              <a:picLocks noChangeAspect="1"/>
            </p:cNvPicPr>
            <p:nvPr/>
          </p:nvPicPr>
          <p:blipFill>
            <a:blip r:embed="rId3"/>
            <a:stretch>
              <a:fillRect/>
            </a:stretch>
          </p:blipFill>
          <p:spPr>
            <a:xfrm>
              <a:off x="1396893" y="2493818"/>
              <a:ext cx="1733508" cy="129253"/>
            </a:xfrm>
            <a:custGeom>
              <a:avLst/>
              <a:gdLst>
                <a:gd name="connsiteX0" fmla="*/ 0 w 1733507"/>
                <a:gd name="connsiteY0" fmla="*/ 0 h 129252"/>
                <a:gd name="connsiteX1" fmla="*/ 1733508 w 1733507"/>
                <a:gd name="connsiteY1" fmla="*/ 0 h 129252"/>
                <a:gd name="connsiteX2" fmla="*/ 1733508 w 1733507"/>
                <a:gd name="connsiteY2" fmla="*/ 129253 h 129252"/>
                <a:gd name="connsiteX3" fmla="*/ 0 w 1733507"/>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733507" h="129252">
                  <a:moveTo>
                    <a:pt x="0" y="0"/>
                  </a:moveTo>
                  <a:lnTo>
                    <a:pt x="1733508" y="0"/>
                  </a:lnTo>
                  <a:lnTo>
                    <a:pt x="1733508" y="129253"/>
                  </a:lnTo>
                  <a:lnTo>
                    <a:pt x="0" y="129253"/>
                  </a:lnTo>
                  <a:close/>
                </a:path>
              </a:pathLst>
            </a:custGeom>
            <a:ln/>
          </p:spPr>
        </p:pic>
        <p:sp>
          <p:nvSpPr>
            <p:cNvPr id="10" name="Freeform: Shape 9">
              <a:extLst>
                <a:ext uri="{FF2B5EF4-FFF2-40B4-BE49-F238E27FC236}">
                  <a16:creationId xmlns:a16="http://schemas.microsoft.com/office/drawing/2014/main" id="{15A4FE08-E782-4EBE-9D00-9192ABCD9CAD}"/>
                </a:ext>
              </a:extLst>
            </p:cNvPr>
            <p:cNvSpPr/>
            <p:nvPr/>
          </p:nvSpPr>
          <p:spPr>
            <a:xfrm>
              <a:off x="1723826" y="3721720"/>
              <a:ext cx="1186084" cy="517011"/>
            </a:xfrm>
            <a:custGeom>
              <a:avLst/>
              <a:gdLst>
                <a:gd name="connsiteX0" fmla="*/ 11405 w 1186084"/>
                <a:gd name="connsiteY0" fmla="*/ 11405 h 517011"/>
                <a:gd name="connsiteX1" fmla="*/ 1174680 w 1186084"/>
                <a:gd name="connsiteY1" fmla="*/ 11405 h 517011"/>
                <a:gd name="connsiteX2" fmla="*/ 1174680 w 1186084"/>
                <a:gd name="connsiteY2" fmla="*/ 505606 h 517011"/>
                <a:gd name="connsiteX3" fmla="*/ 11405 w 1186084"/>
                <a:gd name="connsiteY3" fmla="*/ 505606 h 517011"/>
              </a:gdLst>
              <a:ahLst/>
              <a:cxnLst>
                <a:cxn ang="0">
                  <a:pos x="connsiteX0" y="connsiteY0"/>
                </a:cxn>
                <a:cxn ang="0">
                  <a:pos x="connsiteX1" y="connsiteY1"/>
                </a:cxn>
                <a:cxn ang="0">
                  <a:pos x="connsiteX2" y="connsiteY2"/>
                </a:cxn>
                <a:cxn ang="0">
                  <a:pos x="connsiteX3" y="connsiteY3"/>
                </a:cxn>
              </a:cxnLst>
              <a:rect l="l" t="t" r="r" b="b"/>
              <a:pathLst>
                <a:path w="1186084" h="517011">
                  <a:moveTo>
                    <a:pt x="11405" y="11405"/>
                  </a:moveTo>
                  <a:lnTo>
                    <a:pt x="1174680" y="11405"/>
                  </a:lnTo>
                  <a:lnTo>
                    <a:pt x="1174680" y="505606"/>
                  </a:lnTo>
                  <a:lnTo>
                    <a:pt x="11405" y="50560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1" name="Picture 10">
              <a:extLst>
                <a:ext uri="{FF2B5EF4-FFF2-40B4-BE49-F238E27FC236}">
                  <a16:creationId xmlns:a16="http://schemas.microsoft.com/office/drawing/2014/main" id="{31FA3BED-F428-4835-AC72-9D1CEC84C7A8}"/>
                </a:ext>
              </a:extLst>
            </p:cNvPr>
            <p:cNvPicPr>
              <a:picLocks noChangeAspect="1"/>
            </p:cNvPicPr>
            <p:nvPr/>
          </p:nvPicPr>
          <p:blipFill>
            <a:blip r:embed="rId4"/>
            <a:stretch>
              <a:fillRect/>
            </a:stretch>
          </p:blipFill>
          <p:spPr>
            <a:xfrm>
              <a:off x="1739032" y="3820560"/>
              <a:ext cx="1148069" cy="349743"/>
            </a:xfrm>
            <a:custGeom>
              <a:avLst/>
              <a:gdLst>
                <a:gd name="connsiteX0" fmla="*/ 0 w 1148068"/>
                <a:gd name="connsiteY0" fmla="*/ 0 h 349742"/>
                <a:gd name="connsiteX1" fmla="*/ 1148069 w 1148068"/>
                <a:gd name="connsiteY1" fmla="*/ 0 h 349742"/>
                <a:gd name="connsiteX2" fmla="*/ 1148069 w 1148068"/>
                <a:gd name="connsiteY2" fmla="*/ 349743 h 349742"/>
                <a:gd name="connsiteX3" fmla="*/ 0 w 1148068"/>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1148068" h="349742">
                  <a:moveTo>
                    <a:pt x="0" y="0"/>
                  </a:moveTo>
                  <a:lnTo>
                    <a:pt x="1148069" y="0"/>
                  </a:lnTo>
                  <a:lnTo>
                    <a:pt x="1148069" y="349743"/>
                  </a:lnTo>
                  <a:lnTo>
                    <a:pt x="0" y="349743"/>
                  </a:lnTo>
                  <a:close/>
                </a:path>
              </a:pathLst>
            </a:custGeom>
            <a:ln/>
          </p:spPr>
        </p:pic>
        <p:sp>
          <p:nvSpPr>
            <p:cNvPr id="12" name="Freeform: Shape 11">
              <a:extLst>
                <a:ext uri="{FF2B5EF4-FFF2-40B4-BE49-F238E27FC236}">
                  <a16:creationId xmlns:a16="http://schemas.microsoft.com/office/drawing/2014/main" id="{889E9B95-8F6E-4DE3-987D-C250317F9CBA}"/>
                </a:ext>
              </a:extLst>
            </p:cNvPr>
            <p:cNvSpPr/>
            <p:nvPr/>
          </p:nvSpPr>
          <p:spPr>
            <a:xfrm>
              <a:off x="1472923" y="2721911"/>
              <a:ext cx="1619461" cy="707089"/>
            </a:xfrm>
            <a:custGeom>
              <a:avLst/>
              <a:gdLst>
                <a:gd name="connsiteX0" fmla="*/ 11405 w 1619461"/>
                <a:gd name="connsiteY0" fmla="*/ 11405 h 707088"/>
                <a:gd name="connsiteX1" fmla="*/ 1608056 w 1619461"/>
                <a:gd name="connsiteY1" fmla="*/ 11405 h 707088"/>
                <a:gd name="connsiteX2" fmla="*/ 1608056 w 1619461"/>
                <a:gd name="connsiteY2" fmla="*/ 695684 h 707088"/>
                <a:gd name="connsiteX3" fmla="*/ 11405 w 1619461"/>
                <a:gd name="connsiteY3" fmla="*/ 695684 h 707088"/>
              </a:gdLst>
              <a:ahLst/>
              <a:cxnLst>
                <a:cxn ang="0">
                  <a:pos x="connsiteX0" y="connsiteY0"/>
                </a:cxn>
                <a:cxn ang="0">
                  <a:pos x="connsiteX1" y="connsiteY1"/>
                </a:cxn>
                <a:cxn ang="0">
                  <a:pos x="connsiteX2" y="connsiteY2"/>
                </a:cxn>
                <a:cxn ang="0">
                  <a:pos x="connsiteX3" y="connsiteY3"/>
                </a:cxn>
              </a:cxnLst>
              <a:rect l="l" t="t" r="r" b="b"/>
              <a:pathLst>
                <a:path w="1619461" h="707088">
                  <a:moveTo>
                    <a:pt x="11405" y="11405"/>
                  </a:moveTo>
                  <a:lnTo>
                    <a:pt x="1608056" y="11405"/>
                  </a:lnTo>
                  <a:lnTo>
                    <a:pt x="1608056" y="695684"/>
                  </a:lnTo>
                  <a:lnTo>
                    <a:pt x="11405" y="69568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3" name="Picture 12">
              <a:extLst>
                <a:ext uri="{FF2B5EF4-FFF2-40B4-BE49-F238E27FC236}">
                  <a16:creationId xmlns:a16="http://schemas.microsoft.com/office/drawing/2014/main" id="{A2572077-B758-4462-B5CE-B1A419528784}"/>
                </a:ext>
              </a:extLst>
            </p:cNvPr>
            <p:cNvPicPr>
              <a:picLocks noChangeAspect="1"/>
            </p:cNvPicPr>
            <p:nvPr/>
          </p:nvPicPr>
          <p:blipFill>
            <a:blip r:embed="rId5"/>
            <a:stretch>
              <a:fillRect/>
            </a:stretch>
          </p:blipFill>
          <p:spPr>
            <a:xfrm>
              <a:off x="1490486" y="2787488"/>
              <a:ext cx="1581446" cy="570233"/>
            </a:xfrm>
            <a:custGeom>
              <a:avLst/>
              <a:gdLst>
                <a:gd name="connsiteX0" fmla="*/ 0 w 1581445"/>
                <a:gd name="connsiteY0" fmla="*/ 0 h 570232"/>
                <a:gd name="connsiteX1" fmla="*/ 1581446 w 1581445"/>
                <a:gd name="connsiteY1" fmla="*/ 0 h 570232"/>
                <a:gd name="connsiteX2" fmla="*/ 1581446 w 1581445"/>
                <a:gd name="connsiteY2" fmla="*/ 570233 h 570232"/>
                <a:gd name="connsiteX3" fmla="*/ 0 w 158144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1581445" h="570232">
                  <a:moveTo>
                    <a:pt x="0" y="0"/>
                  </a:moveTo>
                  <a:lnTo>
                    <a:pt x="1581446" y="0"/>
                  </a:lnTo>
                  <a:lnTo>
                    <a:pt x="1581446" y="570233"/>
                  </a:lnTo>
                  <a:lnTo>
                    <a:pt x="0" y="570233"/>
                  </a:lnTo>
                  <a:close/>
                </a:path>
              </a:pathLst>
            </a:custGeom>
            <a:ln/>
          </p:spPr>
        </p:pic>
        <p:sp>
          <p:nvSpPr>
            <p:cNvPr id="14" name="Freeform: Shape 13">
              <a:extLst>
                <a:ext uri="{FF2B5EF4-FFF2-40B4-BE49-F238E27FC236}">
                  <a16:creationId xmlns:a16="http://schemas.microsoft.com/office/drawing/2014/main" id="{986CA7E1-4C27-44DA-B137-547D11DAD290}"/>
                </a:ext>
              </a:extLst>
            </p:cNvPr>
            <p:cNvSpPr/>
            <p:nvPr/>
          </p:nvSpPr>
          <p:spPr>
            <a:xfrm>
              <a:off x="2024149" y="4482030"/>
              <a:ext cx="585439" cy="281315"/>
            </a:xfrm>
            <a:custGeom>
              <a:avLst/>
              <a:gdLst>
                <a:gd name="connsiteX0" fmla="*/ 11405 w 585438"/>
                <a:gd name="connsiteY0" fmla="*/ 11405 h 281314"/>
                <a:gd name="connsiteX1" fmla="*/ 574034 w 585438"/>
                <a:gd name="connsiteY1" fmla="*/ 11405 h 281314"/>
                <a:gd name="connsiteX2" fmla="*/ 574034 w 585438"/>
                <a:gd name="connsiteY2" fmla="*/ 269910 h 281314"/>
                <a:gd name="connsiteX3" fmla="*/ 11405 w 585438"/>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585438" h="281314">
                  <a:moveTo>
                    <a:pt x="11405" y="11405"/>
                  </a:moveTo>
                  <a:lnTo>
                    <a:pt x="574034" y="11405"/>
                  </a:lnTo>
                  <a:lnTo>
                    <a:pt x="574034"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5" name="Picture 14">
              <a:extLst>
                <a:ext uri="{FF2B5EF4-FFF2-40B4-BE49-F238E27FC236}">
                  <a16:creationId xmlns:a16="http://schemas.microsoft.com/office/drawing/2014/main" id="{24111415-F21B-4179-B8C7-27090EBFCF6B}"/>
                </a:ext>
              </a:extLst>
            </p:cNvPr>
            <p:cNvPicPr>
              <a:picLocks noChangeAspect="1"/>
            </p:cNvPicPr>
            <p:nvPr/>
          </p:nvPicPr>
          <p:blipFill>
            <a:blip r:embed="rId6"/>
            <a:stretch>
              <a:fillRect/>
            </a:stretch>
          </p:blipFill>
          <p:spPr>
            <a:xfrm>
              <a:off x="2043157" y="4512442"/>
              <a:ext cx="547423" cy="243299"/>
            </a:xfrm>
            <a:custGeom>
              <a:avLst/>
              <a:gdLst>
                <a:gd name="connsiteX0" fmla="*/ 0 w 547423"/>
                <a:gd name="connsiteY0" fmla="*/ 0 h 243299"/>
                <a:gd name="connsiteX1" fmla="*/ 547423 w 547423"/>
                <a:gd name="connsiteY1" fmla="*/ 0 h 243299"/>
                <a:gd name="connsiteX2" fmla="*/ 547423 w 547423"/>
                <a:gd name="connsiteY2" fmla="*/ 243299 h 243299"/>
                <a:gd name="connsiteX3" fmla="*/ 0 w 54742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47423" h="243299">
                  <a:moveTo>
                    <a:pt x="0" y="0"/>
                  </a:moveTo>
                  <a:lnTo>
                    <a:pt x="547423" y="0"/>
                  </a:lnTo>
                  <a:lnTo>
                    <a:pt x="547423" y="243299"/>
                  </a:lnTo>
                  <a:lnTo>
                    <a:pt x="0" y="243299"/>
                  </a:lnTo>
                  <a:close/>
                </a:path>
              </a:pathLst>
            </a:custGeom>
            <a:ln/>
          </p:spPr>
        </p:pic>
        <p:sp>
          <p:nvSpPr>
            <p:cNvPr id="16" name="Freeform: Shape 15">
              <a:extLst>
                <a:ext uri="{FF2B5EF4-FFF2-40B4-BE49-F238E27FC236}">
                  <a16:creationId xmlns:a16="http://schemas.microsoft.com/office/drawing/2014/main" id="{A8190B48-C831-434F-9D7A-C7069FF6A1D9}"/>
                </a:ext>
              </a:extLst>
            </p:cNvPr>
            <p:cNvSpPr/>
            <p:nvPr/>
          </p:nvSpPr>
          <p:spPr>
            <a:xfrm>
              <a:off x="2310786" y="3423298"/>
              <a:ext cx="7603" cy="250902"/>
            </a:xfrm>
            <a:custGeom>
              <a:avLst/>
              <a:gdLst>
                <a:gd name="connsiteX0" fmla="*/ 5702 w 7603"/>
                <a:gd name="connsiteY0" fmla="*/ 5702 h 250902"/>
                <a:gd name="connsiteX1" fmla="*/ 6843 w 7603"/>
                <a:gd name="connsiteY1" fmla="*/ 157764 h 250902"/>
                <a:gd name="connsiteX2" fmla="*/ 6083 w 7603"/>
                <a:gd name="connsiteY2" fmla="*/ 248089 h 250902"/>
              </a:gdLst>
              <a:ahLst/>
              <a:cxnLst>
                <a:cxn ang="0">
                  <a:pos x="connsiteX0" y="connsiteY0"/>
                </a:cxn>
                <a:cxn ang="0">
                  <a:pos x="connsiteX1" y="connsiteY1"/>
                </a:cxn>
                <a:cxn ang="0">
                  <a:pos x="connsiteX2" y="connsiteY2"/>
                </a:cxn>
              </a:cxnLst>
              <a:rect l="l" t="t" r="r" b="b"/>
              <a:pathLst>
                <a:path w="7603" h="250902">
                  <a:moveTo>
                    <a:pt x="5702" y="5702"/>
                  </a:moveTo>
                  <a:lnTo>
                    <a:pt x="6843" y="157764"/>
                  </a:lnTo>
                  <a:lnTo>
                    <a:pt x="6083" y="248089"/>
                  </a:lnTo>
                </a:path>
              </a:pathLst>
            </a:custGeom>
            <a:noFill/>
            <a:ln w="95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3BC93C-9780-492D-AC11-595A6A9B537E}"/>
                </a:ext>
              </a:extLst>
            </p:cNvPr>
            <p:cNvSpPr/>
            <p:nvPr/>
          </p:nvSpPr>
          <p:spPr>
            <a:xfrm>
              <a:off x="2284555" y="3665457"/>
              <a:ext cx="60825" cy="60825"/>
            </a:xfrm>
            <a:custGeom>
              <a:avLst/>
              <a:gdLst>
                <a:gd name="connsiteX0" fmla="*/ 31933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933"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214057-E39F-48B5-914F-946F6099EC6E}"/>
                </a:ext>
              </a:extLst>
            </p:cNvPr>
            <p:cNvSpPr/>
            <p:nvPr/>
          </p:nvSpPr>
          <p:spPr>
            <a:xfrm>
              <a:off x="2310330" y="4221624"/>
              <a:ext cx="7603" cy="212887"/>
            </a:xfrm>
            <a:custGeom>
              <a:avLst/>
              <a:gdLst>
                <a:gd name="connsiteX0" fmla="*/ 6083 w 7603"/>
                <a:gd name="connsiteY0" fmla="*/ 5702 h 212886"/>
                <a:gd name="connsiteX1" fmla="*/ 5702 w 7603"/>
                <a:gd name="connsiteY1" fmla="*/ 210074 h 212886"/>
              </a:gdLst>
              <a:ahLst/>
              <a:cxnLst>
                <a:cxn ang="0">
                  <a:pos x="connsiteX0" y="connsiteY0"/>
                </a:cxn>
                <a:cxn ang="0">
                  <a:pos x="connsiteX1" y="connsiteY1"/>
                </a:cxn>
              </a:cxnLst>
              <a:rect l="l" t="t" r="r" b="b"/>
              <a:pathLst>
                <a:path w="7603" h="212886">
                  <a:moveTo>
                    <a:pt x="6083" y="5702"/>
                  </a:moveTo>
                  <a:lnTo>
                    <a:pt x="5702" y="210074"/>
                  </a:lnTo>
                </a:path>
              </a:pathLst>
            </a:custGeom>
            <a:noFill/>
            <a:ln w="9525"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EF10460-A986-41D5-99A2-0E2D21CAF5C2}"/>
                </a:ext>
              </a:extLst>
            </p:cNvPr>
            <p:cNvSpPr/>
            <p:nvPr/>
          </p:nvSpPr>
          <p:spPr>
            <a:xfrm>
              <a:off x="2283719" y="4425995"/>
              <a:ext cx="60825" cy="60825"/>
            </a:xfrm>
            <a:custGeom>
              <a:avLst/>
              <a:gdLst>
                <a:gd name="connsiteX0" fmla="*/ 32237 w 60824"/>
                <a:gd name="connsiteY0" fmla="*/ 58924 h 60824"/>
                <a:gd name="connsiteX1" fmla="*/ 5702 w 60824"/>
                <a:gd name="connsiteY1" fmla="*/ 5702 h 60824"/>
                <a:gd name="connsiteX2" fmla="*/ 58924 w 60824"/>
                <a:gd name="connsiteY2" fmla="*/ 5778 h 60824"/>
              </a:gdLst>
              <a:ahLst/>
              <a:cxnLst>
                <a:cxn ang="0">
                  <a:pos x="connsiteX0" y="connsiteY0"/>
                </a:cxn>
                <a:cxn ang="0">
                  <a:pos x="connsiteX1" y="connsiteY1"/>
                </a:cxn>
                <a:cxn ang="0">
                  <a:pos x="connsiteX2" y="connsiteY2"/>
                </a:cxn>
              </a:cxnLst>
              <a:rect l="l" t="t" r="r" b="b"/>
              <a:pathLst>
                <a:path w="60824" h="60824">
                  <a:moveTo>
                    <a:pt x="32237" y="58924"/>
                  </a:moveTo>
                  <a:lnTo>
                    <a:pt x="5702" y="5702"/>
                  </a:lnTo>
                  <a:lnTo>
                    <a:pt x="58924" y="5778"/>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2" name="Group 151">
            <a:extLst>
              <a:ext uri="{FF2B5EF4-FFF2-40B4-BE49-F238E27FC236}">
                <a16:creationId xmlns:a16="http://schemas.microsoft.com/office/drawing/2014/main" id="{0F91B048-C73E-4685-89D6-DE4C8F0F36A5}"/>
              </a:ext>
            </a:extLst>
          </p:cNvPr>
          <p:cNvGrpSpPr/>
          <p:nvPr/>
        </p:nvGrpSpPr>
        <p:grpSpPr>
          <a:xfrm>
            <a:off x="3282464" y="1296329"/>
            <a:ext cx="1315337" cy="3596268"/>
            <a:chOff x="3282462" y="1296329"/>
            <a:chExt cx="1315337" cy="3596268"/>
          </a:xfrm>
        </p:grpSpPr>
        <p:sp>
          <p:nvSpPr>
            <p:cNvPr id="20" name="Freeform: Shape 19">
              <a:extLst>
                <a:ext uri="{FF2B5EF4-FFF2-40B4-BE49-F238E27FC236}">
                  <a16:creationId xmlns:a16="http://schemas.microsoft.com/office/drawing/2014/main" id="{553CF19F-7E0E-4722-8C02-7F505AEDE657}"/>
                </a:ext>
              </a:extLst>
            </p:cNvPr>
            <p:cNvSpPr/>
            <p:nvPr/>
          </p:nvSpPr>
          <p:spPr>
            <a:xfrm>
              <a:off x="3282462" y="1296329"/>
              <a:ext cx="1315337" cy="3596268"/>
            </a:xfrm>
            <a:custGeom>
              <a:avLst/>
              <a:gdLst>
                <a:gd name="connsiteX0" fmla="*/ 11405 w 1315336"/>
                <a:gd name="connsiteY0" fmla="*/ 11405 h 3596268"/>
                <a:gd name="connsiteX1" fmla="*/ 1303932 w 1315336"/>
                <a:gd name="connsiteY1" fmla="*/ 11405 h 3596268"/>
                <a:gd name="connsiteX2" fmla="*/ 1303932 w 1315336"/>
                <a:gd name="connsiteY2" fmla="*/ 3584864 h 3596268"/>
                <a:gd name="connsiteX3" fmla="*/ 11405 w 1315336"/>
                <a:gd name="connsiteY3" fmla="*/ 3584864 h 3596268"/>
              </a:gdLst>
              <a:ahLst/>
              <a:cxnLst>
                <a:cxn ang="0">
                  <a:pos x="connsiteX0" y="connsiteY0"/>
                </a:cxn>
                <a:cxn ang="0">
                  <a:pos x="connsiteX1" y="connsiteY1"/>
                </a:cxn>
                <a:cxn ang="0">
                  <a:pos x="connsiteX2" y="connsiteY2"/>
                </a:cxn>
                <a:cxn ang="0">
                  <a:pos x="connsiteX3" y="connsiteY3"/>
                </a:cxn>
              </a:cxnLst>
              <a:rect l="l" t="t" r="r" b="b"/>
              <a:pathLst>
                <a:path w="1315336" h="3596268">
                  <a:moveTo>
                    <a:pt x="11405" y="11405"/>
                  </a:moveTo>
                  <a:lnTo>
                    <a:pt x="1303932" y="11405"/>
                  </a:lnTo>
                  <a:lnTo>
                    <a:pt x="1303932" y="3584864"/>
                  </a:lnTo>
                  <a:lnTo>
                    <a:pt x="11405" y="358486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1" name="Picture 20">
              <a:extLst>
                <a:ext uri="{FF2B5EF4-FFF2-40B4-BE49-F238E27FC236}">
                  <a16:creationId xmlns:a16="http://schemas.microsoft.com/office/drawing/2014/main" id="{61D96636-4F71-4F75-9D1E-19E73D1BF5F5}"/>
                </a:ext>
              </a:extLst>
            </p:cNvPr>
            <p:cNvPicPr>
              <a:picLocks noChangeAspect="1"/>
            </p:cNvPicPr>
            <p:nvPr/>
          </p:nvPicPr>
          <p:blipFill>
            <a:blip r:embed="rId7"/>
            <a:stretch>
              <a:fillRect/>
            </a:stretch>
          </p:blipFill>
          <p:spPr>
            <a:xfrm>
              <a:off x="3297669" y="1360956"/>
              <a:ext cx="1277321" cy="129253"/>
            </a:xfrm>
            <a:custGeom>
              <a:avLst/>
              <a:gdLst>
                <a:gd name="connsiteX0" fmla="*/ 0 w 1277321"/>
                <a:gd name="connsiteY0" fmla="*/ 0 h 129252"/>
                <a:gd name="connsiteX1" fmla="*/ 1277321 w 1277321"/>
                <a:gd name="connsiteY1" fmla="*/ 0 h 129252"/>
                <a:gd name="connsiteX2" fmla="*/ 1277321 w 1277321"/>
                <a:gd name="connsiteY2" fmla="*/ 129253 h 129252"/>
                <a:gd name="connsiteX3" fmla="*/ 0 w 1277321"/>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77321" h="129252">
                  <a:moveTo>
                    <a:pt x="0" y="0"/>
                  </a:moveTo>
                  <a:lnTo>
                    <a:pt x="1277321" y="0"/>
                  </a:lnTo>
                  <a:lnTo>
                    <a:pt x="1277321" y="129253"/>
                  </a:lnTo>
                  <a:lnTo>
                    <a:pt x="0" y="129253"/>
                  </a:lnTo>
                  <a:close/>
                </a:path>
              </a:pathLst>
            </a:custGeom>
            <a:ln/>
          </p:spPr>
        </p:pic>
        <p:sp>
          <p:nvSpPr>
            <p:cNvPr id="22" name="Freeform: Shape 21">
              <a:extLst>
                <a:ext uri="{FF2B5EF4-FFF2-40B4-BE49-F238E27FC236}">
                  <a16:creationId xmlns:a16="http://schemas.microsoft.com/office/drawing/2014/main" id="{94EAE427-2AF5-4DC5-8B26-FAA7529C6E1E}"/>
                </a:ext>
              </a:extLst>
            </p:cNvPr>
            <p:cNvSpPr/>
            <p:nvPr/>
          </p:nvSpPr>
          <p:spPr>
            <a:xfrm>
              <a:off x="3597991" y="2011021"/>
              <a:ext cx="691882" cy="281315"/>
            </a:xfrm>
            <a:custGeom>
              <a:avLst/>
              <a:gdLst>
                <a:gd name="connsiteX0" fmla="*/ 11405 w 691882"/>
                <a:gd name="connsiteY0" fmla="*/ 11405 h 281314"/>
                <a:gd name="connsiteX1" fmla="*/ 680478 w 691882"/>
                <a:gd name="connsiteY1" fmla="*/ 11405 h 281314"/>
                <a:gd name="connsiteX2" fmla="*/ 680478 w 691882"/>
                <a:gd name="connsiteY2" fmla="*/ 269910 h 281314"/>
                <a:gd name="connsiteX3" fmla="*/ 11405 w 691882"/>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91882" h="281314">
                  <a:moveTo>
                    <a:pt x="11405" y="11405"/>
                  </a:moveTo>
                  <a:lnTo>
                    <a:pt x="680478" y="11405"/>
                  </a:lnTo>
                  <a:lnTo>
                    <a:pt x="680478"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3" name="Picture 22">
              <a:extLst>
                <a:ext uri="{FF2B5EF4-FFF2-40B4-BE49-F238E27FC236}">
                  <a16:creationId xmlns:a16="http://schemas.microsoft.com/office/drawing/2014/main" id="{B76FCE8E-F584-4B37-9F42-943D4D0B3CD6}"/>
                </a:ext>
              </a:extLst>
            </p:cNvPr>
            <p:cNvPicPr>
              <a:picLocks noChangeAspect="1"/>
            </p:cNvPicPr>
            <p:nvPr/>
          </p:nvPicPr>
          <p:blipFill>
            <a:blip r:embed="rId8"/>
            <a:stretch>
              <a:fillRect/>
            </a:stretch>
          </p:blipFill>
          <p:spPr>
            <a:xfrm>
              <a:off x="3616999" y="2041433"/>
              <a:ext cx="653867" cy="243299"/>
            </a:xfrm>
            <a:custGeom>
              <a:avLst/>
              <a:gdLst>
                <a:gd name="connsiteX0" fmla="*/ 0 w 653866"/>
                <a:gd name="connsiteY0" fmla="*/ 0 h 243299"/>
                <a:gd name="connsiteX1" fmla="*/ 653867 w 653866"/>
                <a:gd name="connsiteY1" fmla="*/ 0 h 243299"/>
                <a:gd name="connsiteX2" fmla="*/ 653867 w 653866"/>
                <a:gd name="connsiteY2" fmla="*/ 243299 h 243299"/>
                <a:gd name="connsiteX3" fmla="*/ 0 w 653866"/>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53866" h="243299">
                  <a:moveTo>
                    <a:pt x="0" y="0"/>
                  </a:moveTo>
                  <a:lnTo>
                    <a:pt x="653867" y="0"/>
                  </a:lnTo>
                  <a:lnTo>
                    <a:pt x="653867" y="243299"/>
                  </a:lnTo>
                  <a:lnTo>
                    <a:pt x="0" y="243299"/>
                  </a:lnTo>
                  <a:close/>
                </a:path>
              </a:pathLst>
            </a:custGeom>
            <a:ln/>
          </p:spPr>
        </p:pic>
        <p:sp>
          <p:nvSpPr>
            <p:cNvPr id="24" name="Freeform: Shape 23">
              <a:extLst>
                <a:ext uri="{FF2B5EF4-FFF2-40B4-BE49-F238E27FC236}">
                  <a16:creationId xmlns:a16="http://schemas.microsoft.com/office/drawing/2014/main" id="{8A09B9D5-6652-4BA8-91DC-4D3631D3D3EA}"/>
                </a:ext>
              </a:extLst>
            </p:cNvPr>
            <p:cNvSpPr/>
            <p:nvPr/>
          </p:nvSpPr>
          <p:spPr>
            <a:xfrm>
              <a:off x="3601793" y="1547232"/>
              <a:ext cx="684279" cy="281315"/>
            </a:xfrm>
            <a:custGeom>
              <a:avLst/>
              <a:gdLst>
                <a:gd name="connsiteX0" fmla="*/ 11405 w 684279"/>
                <a:gd name="connsiteY0" fmla="*/ 11405 h 281314"/>
                <a:gd name="connsiteX1" fmla="*/ 672875 w 684279"/>
                <a:gd name="connsiteY1" fmla="*/ 11405 h 281314"/>
                <a:gd name="connsiteX2" fmla="*/ 672875 w 684279"/>
                <a:gd name="connsiteY2" fmla="*/ 269910 h 281314"/>
                <a:gd name="connsiteX3" fmla="*/ 11405 w 684279"/>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684279" h="281314">
                  <a:moveTo>
                    <a:pt x="11405" y="11405"/>
                  </a:moveTo>
                  <a:lnTo>
                    <a:pt x="672875" y="11405"/>
                  </a:lnTo>
                  <a:lnTo>
                    <a:pt x="672875"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5" name="Picture 24">
              <a:extLst>
                <a:ext uri="{FF2B5EF4-FFF2-40B4-BE49-F238E27FC236}">
                  <a16:creationId xmlns:a16="http://schemas.microsoft.com/office/drawing/2014/main" id="{CBD2744C-FCE2-4C39-B5CB-51713C74E0D3}"/>
                </a:ext>
              </a:extLst>
            </p:cNvPr>
            <p:cNvPicPr>
              <a:picLocks noChangeAspect="1"/>
            </p:cNvPicPr>
            <p:nvPr/>
          </p:nvPicPr>
          <p:blipFill>
            <a:blip r:embed="rId9"/>
            <a:stretch>
              <a:fillRect/>
            </a:stretch>
          </p:blipFill>
          <p:spPr>
            <a:xfrm>
              <a:off x="3616999" y="1634667"/>
              <a:ext cx="646264" cy="129253"/>
            </a:xfrm>
            <a:custGeom>
              <a:avLst/>
              <a:gdLst>
                <a:gd name="connsiteX0" fmla="*/ 0 w 646263"/>
                <a:gd name="connsiteY0" fmla="*/ 0 h 129252"/>
                <a:gd name="connsiteX1" fmla="*/ 646264 w 646263"/>
                <a:gd name="connsiteY1" fmla="*/ 0 h 129252"/>
                <a:gd name="connsiteX2" fmla="*/ 646264 w 646263"/>
                <a:gd name="connsiteY2" fmla="*/ 129253 h 129252"/>
                <a:gd name="connsiteX3" fmla="*/ 0 w 646263"/>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646263" h="129252">
                  <a:moveTo>
                    <a:pt x="0" y="0"/>
                  </a:moveTo>
                  <a:lnTo>
                    <a:pt x="646264" y="0"/>
                  </a:lnTo>
                  <a:lnTo>
                    <a:pt x="646264" y="129253"/>
                  </a:lnTo>
                  <a:lnTo>
                    <a:pt x="0" y="129253"/>
                  </a:lnTo>
                  <a:close/>
                </a:path>
              </a:pathLst>
            </a:custGeom>
            <a:ln/>
          </p:spPr>
        </p:pic>
        <p:sp>
          <p:nvSpPr>
            <p:cNvPr id="26" name="Freeform: Shape 25">
              <a:extLst>
                <a:ext uri="{FF2B5EF4-FFF2-40B4-BE49-F238E27FC236}">
                  <a16:creationId xmlns:a16="http://schemas.microsoft.com/office/drawing/2014/main" id="{4938DC82-5A65-45A2-B2E9-D64B0D57F283}"/>
                </a:ext>
              </a:extLst>
            </p:cNvPr>
            <p:cNvSpPr/>
            <p:nvPr/>
          </p:nvSpPr>
          <p:spPr>
            <a:xfrm>
              <a:off x="3453532" y="2482414"/>
              <a:ext cx="988403" cy="311727"/>
            </a:xfrm>
            <a:custGeom>
              <a:avLst/>
              <a:gdLst>
                <a:gd name="connsiteX0" fmla="*/ 11405 w 988403"/>
                <a:gd name="connsiteY0" fmla="*/ 11405 h 311727"/>
                <a:gd name="connsiteX1" fmla="*/ 976999 w 988403"/>
                <a:gd name="connsiteY1" fmla="*/ 11405 h 311727"/>
                <a:gd name="connsiteX2" fmla="*/ 976999 w 988403"/>
                <a:gd name="connsiteY2" fmla="*/ 300323 h 311727"/>
                <a:gd name="connsiteX3" fmla="*/ 11405 w 988403"/>
                <a:gd name="connsiteY3" fmla="*/ 300323 h 311727"/>
              </a:gdLst>
              <a:ahLst/>
              <a:cxnLst>
                <a:cxn ang="0">
                  <a:pos x="connsiteX0" y="connsiteY0"/>
                </a:cxn>
                <a:cxn ang="0">
                  <a:pos x="connsiteX1" y="connsiteY1"/>
                </a:cxn>
                <a:cxn ang="0">
                  <a:pos x="connsiteX2" y="connsiteY2"/>
                </a:cxn>
                <a:cxn ang="0">
                  <a:pos x="connsiteX3" y="connsiteY3"/>
                </a:cxn>
              </a:cxnLst>
              <a:rect l="l" t="t" r="r" b="b"/>
              <a:pathLst>
                <a:path w="988403" h="311727">
                  <a:moveTo>
                    <a:pt x="11405" y="11405"/>
                  </a:moveTo>
                  <a:lnTo>
                    <a:pt x="976999" y="11405"/>
                  </a:lnTo>
                  <a:lnTo>
                    <a:pt x="976999" y="300323"/>
                  </a:lnTo>
                  <a:lnTo>
                    <a:pt x="11405" y="30032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7" name="Picture 26">
              <a:extLst>
                <a:ext uri="{FF2B5EF4-FFF2-40B4-BE49-F238E27FC236}">
                  <a16:creationId xmlns:a16="http://schemas.microsoft.com/office/drawing/2014/main" id="{B595EAF9-B2C2-4E51-9F5D-2722B362C49C}"/>
                </a:ext>
              </a:extLst>
            </p:cNvPr>
            <p:cNvPicPr>
              <a:picLocks noChangeAspect="1"/>
            </p:cNvPicPr>
            <p:nvPr/>
          </p:nvPicPr>
          <p:blipFill>
            <a:blip r:embed="rId10"/>
            <a:stretch>
              <a:fillRect/>
            </a:stretch>
          </p:blipFill>
          <p:spPr>
            <a:xfrm>
              <a:off x="3472540" y="2528032"/>
              <a:ext cx="950388" cy="243299"/>
            </a:xfrm>
            <a:custGeom>
              <a:avLst/>
              <a:gdLst>
                <a:gd name="connsiteX0" fmla="*/ 0 w 950387"/>
                <a:gd name="connsiteY0" fmla="*/ 0 h 243299"/>
                <a:gd name="connsiteX1" fmla="*/ 950388 w 950387"/>
                <a:gd name="connsiteY1" fmla="*/ 0 h 243299"/>
                <a:gd name="connsiteX2" fmla="*/ 950388 w 950387"/>
                <a:gd name="connsiteY2" fmla="*/ 243299 h 243299"/>
                <a:gd name="connsiteX3" fmla="*/ 0 w 95038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50387" h="243299">
                  <a:moveTo>
                    <a:pt x="0" y="0"/>
                  </a:moveTo>
                  <a:lnTo>
                    <a:pt x="950388" y="0"/>
                  </a:lnTo>
                  <a:lnTo>
                    <a:pt x="950388" y="243299"/>
                  </a:lnTo>
                  <a:lnTo>
                    <a:pt x="0" y="243299"/>
                  </a:lnTo>
                  <a:close/>
                </a:path>
              </a:pathLst>
            </a:custGeom>
            <a:ln/>
          </p:spPr>
        </p:pic>
        <p:sp>
          <p:nvSpPr>
            <p:cNvPr id="28" name="Freeform: Shape 27">
              <a:extLst>
                <a:ext uri="{FF2B5EF4-FFF2-40B4-BE49-F238E27FC236}">
                  <a16:creationId xmlns:a16="http://schemas.microsoft.com/office/drawing/2014/main" id="{692D40E5-CFEB-4998-A1A9-EFC3BC6865C9}"/>
                </a:ext>
              </a:extLst>
            </p:cNvPr>
            <p:cNvSpPr/>
            <p:nvPr/>
          </p:nvSpPr>
          <p:spPr>
            <a:xfrm>
              <a:off x="3582785" y="3022234"/>
              <a:ext cx="729898" cy="395361"/>
            </a:xfrm>
            <a:custGeom>
              <a:avLst/>
              <a:gdLst>
                <a:gd name="connsiteX0" fmla="*/ 11405 w 729897"/>
                <a:gd name="connsiteY0" fmla="*/ 11405 h 395361"/>
                <a:gd name="connsiteX1" fmla="*/ 718493 w 729897"/>
                <a:gd name="connsiteY1" fmla="*/ 11405 h 395361"/>
                <a:gd name="connsiteX2" fmla="*/ 718493 w 729897"/>
                <a:gd name="connsiteY2" fmla="*/ 383957 h 395361"/>
                <a:gd name="connsiteX3" fmla="*/ 11405 w 729897"/>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729897" h="395361">
                  <a:moveTo>
                    <a:pt x="11405" y="11405"/>
                  </a:moveTo>
                  <a:lnTo>
                    <a:pt x="718493" y="11405"/>
                  </a:lnTo>
                  <a:lnTo>
                    <a:pt x="718493"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29" name="Picture 28">
              <a:extLst>
                <a:ext uri="{FF2B5EF4-FFF2-40B4-BE49-F238E27FC236}">
                  <a16:creationId xmlns:a16="http://schemas.microsoft.com/office/drawing/2014/main" id="{322423AC-FD07-4980-B4CF-A9EDF96C0277}"/>
                </a:ext>
              </a:extLst>
            </p:cNvPr>
            <p:cNvPicPr>
              <a:picLocks noChangeAspect="1"/>
            </p:cNvPicPr>
            <p:nvPr/>
          </p:nvPicPr>
          <p:blipFill>
            <a:blip r:embed="rId11"/>
            <a:stretch>
              <a:fillRect/>
            </a:stretch>
          </p:blipFill>
          <p:spPr>
            <a:xfrm>
              <a:off x="3601793" y="3060249"/>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30" name="Freeform: Shape 29">
              <a:extLst>
                <a:ext uri="{FF2B5EF4-FFF2-40B4-BE49-F238E27FC236}">
                  <a16:creationId xmlns:a16="http://schemas.microsoft.com/office/drawing/2014/main" id="{354F9761-C3B5-4EA6-8854-B67F2BAF1486}"/>
                </a:ext>
              </a:extLst>
            </p:cNvPr>
            <p:cNvSpPr/>
            <p:nvPr/>
          </p:nvSpPr>
          <p:spPr>
            <a:xfrm>
              <a:off x="3540968" y="3622879"/>
              <a:ext cx="805929" cy="395361"/>
            </a:xfrm>
            <a:custGeom>
              <a:avLst/>
              <a:gdLst>
                <a:gd name="connsiteX0" fmla="*/ 11405 w 805928"/>
                <a:gd name="connsiteY0" fmla="*/ 11405 h 395361"/>
                <a:gd name="connsiteX1" fmla="*/ 794524 w 805928"/>
                <a:gd name="connsiteY1" fmla="*/ 11405 h 395361"/>
                <a:gd name="connsiteX2" fmla="*/ 794524 w 805928"/>
                <a:gd name="connsiteY2" fmla="*/ 383957 h 395361"/>
                <a:gd name="connsiteX3" fmla="*/ 11405 w 805928"/>
                <a:gd name="connsiteY3" fmla="*/ 383957 h 395361"/>
              </a:gdLst>
              <a:ahLst/>
              <a:cxnLst>
                <a:cxn ang="0">
                  <a:pos x="connsiteX0" y="connsiteY0"/>
                </a:cxn>
                <a:cxn ang="0">
                  <a:pos x="connsiteX1" y="connsiteY1"/>
                </a:cxn>
                <a:cxn ang="0">
                  <a:pos x="connsiteX2" y="connsiteY2"/>
                </a:cxn>
                <a:cxn ang="0">
                  <a:pos x="connsiteX3" y="connsiteY3"/>
                </a:cxn>
              </a:cxnLst>
              <a:rect l="l" t="t" r="r" b="b"/>
              <a:pathLst>
                <a:path w="805928" h="395361">
                  <a:moveTo>
                    <a:pt x="11405" y="11405"/>
                  </a:moveTo>
                  <a:lnTo>
                    <a:pt x="794524" y="11405"/>
                  </a:lnTo>
                  <a:lnTo>
                    <a:pt x="794524" y="383957"/>
                  </a:lnTo>
                  <a:lnTo>
                    <a:pt x="11405" y="383957"/>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1" name="Picture 30">
              <a:extLst>
                <a:ext uri="{FF2B5EF4-FFF2-40B4-BE49-F238E27FC236}">
                  <a16:creationId xmlns:a16="http://schemas.microsoft.com/office/drawing/2014/main" id="{C1287204-AD6E-4C6E-A0D4-C695111727A6}"/>
                </a:ext>
              </a:extLst>
            </p:cNvPr>
            <p:cNvPicPr>
              <a:picLocks noChangeAspect="1"/>
            </p:cNvPicPr>
            <p:nvPr/>
          </p:nvPicPr>
          <p:blipFill>
            <a:blip r:embed="rId12"/>
            <a:stretch>
              <a:fillRect/>
            </a:stretch>
          </p:blipFill>
          <p:spPr>
            <a:xfrm>
              <a:off x="3556174" y="3660895"/>
              <a:ext cx="767913" cy="349743"/>
            </a:xfrm>
            <a:custGeom>
              <a:avLst/>
              <a:gdLst>
                <a:gd name="connsiteX0" fmla="*/ 0 w 767913"/>
                <a:gd name="connsiteY0" fmla="*/ 0 h 349742"/>
                <a:gd name="connsiteX1" fmla="*/ 767914 w 767913"/>
                <a:gd name="connsiteY1" fmla="*/ 0 h 349742"/>
                <a:gd name="connsiteX2" fmla="*/ 767914 w 767913"/>
                <a:gd name="connsiteY2" fmla="*/ 349743 h 349742"/>
                <a:gd name="connsiteX3" fmla="*/ 0 w 76791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67913" h="349742">
                  <a:moveTo>
                    <a:pt x="0" y="0"/>
                  </a:moveTo>
                  <a:lnTo>
                    <a:pt x="767914" y="0"/>
                  </a:lnTo>
                  <a:lnTo>
                    <a:pt x="767914" y="349743"/>
                  </a:lnTo>
                  <a:lnTo>
                    <a:pt x="0" y="349743"/>
                  </a:lnTo>
                  <a:close/>
                </a:path>
              </a:pathLst>
            </a:custGeom>
            <a:ln/>
          </p:spPr>
        </p:pic>
        <p:sp>
          <p:nvSpPr>
            <p:cNvPr id="32" name="Freeform: Shape 31">
              <a:extLst>
                <a:ext uri="{FF2B5EF4-FFF2-40B4-BE49-F238E27FC236}">
                  <a16:creationId xmlns:a16="http://schemas.microsoft.com/office/drawing/2014/main" id="{5854A908-FEEE-464F-9BC1-72AD136ED286}"/>
                </a:ext>
              </a:extLst>
            </p:cNvPr>
            <p:cNvSpPr/>
            <p:nvPr/>
          </p:nvSpPr>
          <p:spPr>
            <a:xfrm>
              <a:off x="3590388" y="4238731"/>
              <a:ext cx="722295" cy="501805"/>
            </a:xfrm>
            <a:custGeom>
              <a:avLst/>
              <a:gdLst>
                <a:gd name="connsiteX0" fmla="*/ 11405 w 722294"/>
                <a:gd name="connsiteY0" fmla="*/ 11405 h 501804"/>
                <a:gd name="connsiteX1" fmla="*/ 710890 w 722294"/>
                <a:gd name="connsiteY1" fmla="*/ 11405 h 501804"/>
                <a:gd name="connsiteX2" fmla="*/ 710890 w 722294"/>
                <a:gd name="connsiteY2" fmla="*/ 490400 h 501804"/>
                <a:gd name="connsiteX3" fmla="*/ 11405 w 722294"/>
                <a:gd name="connsiteY3" fmla="*/ 490400 h 501804"/>
              </a:gdLst>
              <a:ahLst/>
              <a:cxnLst>
                <a:cxn ang="0">
                  <a:pos x="connsiteX0" y="connsiteY0"/>
                </a:cxn>
                <a:cxn ang="0">
                  <a:pos x="connsiteX1" y="connsiteY1"/>
                </a:cxn>
                <a:cxn ang="0">
                  <a:pos x="connsiteX2" y="connsiteY2"/>
                </a:cxn>
                <a:cxn ang="0">
                  <a:pos x="connsiteX3" y="connsiteY3"/>
                </a:cxn>
              </a:cxnLst>
              <a:rect l="l" t="t" r="r" b="b"/>
              <a:pathLst>
                <a:path w="722294" h="501804">
                  <a:moveTo>
                    <a:pt x="11405" y="11405"/>
                  </a:moveTo>
                  <a:lnTo>
                    <a:pt x="710890" y="11405"/>
                  </a:lnTo>
                  <a:lnTo>
                    <a:pt x="710890" y="490400"/>
                  </a:lnTo>
                  <a:lnTo>
                    <a:pt x="11405" y="4904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33" name="Picture 32">
              <a:extLst>
                <a:ext uri="{FF2B5EF4-FFF2-40B4-BE49-F238E27FC236}">
                  <a16:creationId xmlns:a16="http://schemas.microsoft.com/office/drawing/2014/main" id="{988ECF96-8E6B-4B4F-92ED-AEAFC7AE2AF1}"/>
                </a:ext>
              </a:extLst>
            </p:cNvPr>
            <p:cNvPicPr>
              <a:picLocks noChangeAspect="1"/>
            </p:cNvPicPr>
            <p:nvPr/>
          </p:nvPicPr>
          <p:blipFill>
            <a:blip r:embed="rId13"/>
            <a:stretch>
              <a:fillRect/>
            </a:stretch>
          </p:blipFill>
          <p:spPr>
            <a:xfrm>
              <a:off x="3609396" y="4272945"/>
              <a:ext cx="684279" cy="463789"/>
            </a:xfrm>
            <a:custGeom>
              <a:avLst/>
              <a:gdLst>
                <a:gd name="connsiteX0" fmla="*/ 0 w 684279"/>
                <a:gd name="connsiteY0" fmla="*/ 0 h 463789"/>
                <a:gd name="connsiteX1" fmla="*/ 684279 w 684279"/>
                <a:gd name="connsiteY1" fmla="*/ 0 h 463789"/>
                <a:gd name="connsiteX2" fmla="*/ 684279 w 684279"/>
                <a:gd name="connsiteY2" fmla="*/ 463789 h 463789"/>
                <a:gd name="connsiteX3" fmla="*/ 0 w 684279"/>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684279" h="463789">
                  <a:moveTo>
                    <a:pt x="0" y="0"/>
                  </a:moveTo>
                  <a:lnTo>
                    <a:pt x="684279" y="0"/>
                  </a:lnTo>
                  <a:lnTo>
                    <a:pt x="684279" y="463789"/>
                  </a:lnTo>
                  <a:lnTo>
                    <a:pt x="0" y="463789"/>
                  </a:lnTo>
                  <a:close/>
                </a:path>
              </a:pathLst>
            </a:custGeom>
            <a:ln/>
          </p:spPr>
        </p:pic>
        <p:sp>
          <p:nvSpPr>
            <p:cNvPr id="34" name="Freeform: Shape 33">
              <a:extLst>
                <a:ext uri="{FF2B5EF4-FFF2-40B4-BE49-F238E27FC236}">
                  <a16:creationId xmlns:a16="http://schemas.microsoft.com/office/drawing/2014/main" id="{D8F3B7F8-A600-45CC-BABA-78B3488C5A8B}"/>
                </a:ext>
              </a:extLst>
            </p:cNvPr>
            <p:cNvSpPr/>
            <p:nvPr/>
          </p:nvSpPr>
          <p:spPr>
            <a:xfrm>
              <a:off x="3936709" y="1811440"/>
              <a:ext cx="7603" cy="152062"/>
            </a:xfrm>
            <a:custGeom>
              <a:avLst/>
              <a:gdLst>
                <a:gd name="connsiteX0" fmla="*/ 5702 w 7603"/>
                <a:gd name="connsiteY0" fmla="*/ 5702 h 152062"/>
                <a:gd name="connsiteX1" fmla="*/ 6463 w 7603"/>
                <a:gd name="connsiteY1" fmla="*/ 109105 h 152062"/>
                <a:gd name="connsiteX2" fmla="*/ 7223 w 7603"/>
                <a:gd name="connsiteY2" fmla="*/ 149249 h 152062"/>
              </a:gdLst>
              <a:ahLst/>
              <a:cxnLst>
                <a:cxn ang="0">
                  <a:pos x="connsiteX0" y="connsiteY0"/>
                </a:cxn>
                <a:cxn ang="0">
                  <a:pos x="connsiteX1" y="connsiteY1"/>
                </a:cxn>
                <a:cxn ang="0">
                  <a:pos x="connsiteX2" y="connsiteY2"/>
                </a:cxn>
              </a:cxnLst>
              <a:rect l="l" t="t" r="r" b="b"/>
              <a:pathLst>
                <a:path w="7603" h="152062">
                  <a:moveTo>
                    <a:pt x="5702" y="5702"/>
                  </a:moveTo>
                  <a:lnTo>
                    <a:pt x="6463" y="109105"/>
                  </a:lnTo>
                  <a:lnTo>
                    <a:pt x="7223" y="149249"/>
                  </a:lnTo>
                </a:path>
              </a:pathLst>
            </a:custGeom>
            <a:noFill/>
            <a:ln w="9525"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A785686-9C22-4E28-8DC3-044917C3F7DC}"/>
                </a:ext>
              </a:extLst>
            </p:cNvPr>
            <p:cNvSpPr/>
            <p:nvPr/>
          </p:nvSpPr>
          <p:spPr>
            <a:xfrm>
              <a:off x="3911619" y="1954530"/>
              <a:ext cx="60825" cy="60825"/>
            </a:xfrm>
            <a:custGeom>
              <a:avLst/>
              <a:gdLst>
                <a:gd name="connsiteX0" fmla="*/ 33378 w 60824"/>
                <a:gd name="connsiteY0" fmla="*/ 59380 h 60824"/>
                <a:gd name="connsiteX1" fmla="*/ 5702 w 60824"/>
                <a:gd name="connsiteY1" fmla="*/ 6691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378" y="59380"/>
                  </a:moveTo>
                  <a:lnTo>
                    <a:pt x="5702" y="6691"/>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F1429C-2B2D-4B83-827D-187E25775FF6}"/>
                </a:ext>
              </a:extLst>
            </p:cNvPr>
            <p:cNvSpPr/>
            <p:nvPr/>
          </p:nvSpPr>
          <p:spPr>
            <a:xfrm>
              <a:off x="3939447" y="2275229"/>
              <a:ext cx="7603" cy="159665"/>
            </a:xfrm>
            <a:custGeom>
              <a:avLst/>
              <a:gdLst>
                <a:gd name="connsiteX0" fmla="*/ 5702 w 7603"/>
                <a:gd name="connsiteY0" fmla="*/ 5702 h 159665"/>
                <a:gd name="connsiteX1" fmla="*/ 6767 w 7603"/>
                <a:gd name="connsiteY1" fmla="*/ 112146 h 159665"/>
                <a:gd name="connsiteX2" fmla="*/ 7831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767" y="112146"/>
                  </a:lnTo>
                  <a:lnTo>
                    <a:pt x="7831" y="156852"/>
                  </a:lnTo>
                </a:path>
              </a:pathLst>
            </a:custGeom>
            <a:noFill/>
            <a:ln w="9525"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DF4C48F-9125-417A-BDE8-73931A14C246}"/>
                </a:ext>
              </a:extLst>
            </p:cNvPr>
            <p:cNvSpPr/>
            <p:nvPr/>
          </p:nvSpPr>
          <p:spPr>
            <a:xfrm>
              <a:off x="3914965" y="2425770"/>
              <a:ext cx="60825" cy="60825"/>
            </a:xfrm>
            <a:custGeom>
              <a:avLst/>
              <a:gdLst>
                <a:gd name="connsiteX0" fmla="*/ 33530 w 60824"/>
                <a:gd name="connsiteY0" fmla="*/ 59532 h 60824"/>
                <a:gd name="connsiteX1" fmla="*/ 5702 w 60824"/>
                <a:gd name="connsiteY1" fmla="*/ 699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3530" y="59532"/>
                  </a:moveTo>
                  <a:lnTo>
                    <a:pt x="5702" y="699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A12EA507-A5C6-494A-9C02-E2929F1829EB}"/>
                </a:ext>
              </a:extLst>
            </p:cNvPr>
            <p:cNvSpPr/>
            <p:nvPr/>
          </p:nvSpPr>
          <p:spPr>
            <a:xfrm>
              <a:off x="3942944" y="2777034"/>
              <a:ext cx="7603" cy="197681"/>
            </a:xfrm>
            <a:custGeom>
              <a:avLst/>
              <a:gdLst>
                <a:gd name="connsiteX0" fmla="*/ 5702 w 7603"/>
                <a:gd name="connsiteY0" fmla="*/ 5702 h 197680"/>
                <a:gd name="connsiteX1" fmla="*/ 5702 w 7603"/>
                <a:gd name="connsiteY1" fmla="*/ 194868 h 197680"/>
              </a:gdLst>
              <a:ahLst/>
              <a:cxnLst>
                <a:cxn ang="0">
                  <a:pos x="connsiteX0" y="connsiteY0"/>
                </a:cxn>
                <a:cxn ang="0">
                  <a:pos x="connsiteX1" y="connsiteY1"/>
                </a:cxn>
              </a:cxnLst>
              <a:rect l="l" t="t" r="r" b="b"/>
              <a:pathLst>
                <a:path w="7603" h="197680">
                  <a:moveTo>
                    <a:pt x="5702" y="5702"/>
                  </a:moveTo>
                  <a:lnTo>
                    <a:pt x="5702" y="194868"/>
                  </a:lnTo>
                </a:path>
              </a:pathLst>
            </a:custGeom>
            <a:noFill/>
            <a:ln w="9525" cap="flat">
              <a:solidFill>
                <a:srgbClr val="000000"/>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F2BAEB-A426-4AE2-ABE9-7B3B753BFDBA}"/>
                </a:ext>
              </a:extLst>
            </p:cNvPr>
            <p:cNvSpPr/>
            <p:nvPr/>
          </p:nvSpPr>
          <p:spPr>
            <a:xfrm>
              <a:off x="3916333" y="2966199"/>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23B5AC0-A08F-4AA8-A3B6-2AF2962A582B}"/>
                </a:ext>
              </a:extLst>
            </p:cNvPr>
            <p:cNvSpPr/>
            <p:nvPr/>
          </p:nvSpPr>
          <p:spPr>
            <a:xfrm>
              <a:off x="3941575" y="3400488"/>
              <a:ext cx="7603" cy="174871"/>
            </a:xfrm>
            <a:custGeom>
              <a:avLst/>
              <a:gdLst>
                <a:gd name="connsiteX0" fmla="*/ 7071 w 7603"/>
                <a:gd name="connsiteY0" fmla="*/ 5702 h 174871"/>
                <a:gd name="connsiteX1" fmla="*/ 7679 w 7603"/>
                <a:gd name="connsiteY1" fmla="*/ 119749 h 174871"/>
                <a:gd name="connsiteX2" fmla="*/ 5702 w 7603"/>
                <a:gd name="connsiteY2" fmla="*/ 172134 h 174871"/>
              </a:gdLst>
              <a:ahLst/>
              <a:cxnLst>
                <a:cxn ang="0">
                  <a:pos x="connsiteX0" y="connsiteY0"/>
                </a:cxn>
                <a:cxn ang="0">
                  <a:pos x="connsiteX1" y="connsiteY1"/>
                </a:cxn>
                <a:cxn ang="0">
                  <a:pos x="connsiteX2" y="connsiteY2"/>
                </a:cxn>
              </a:cxnLst>
              <a:rect l="l" t="t" r="r" b="b"/>
              <a:pathLst>
                <a:path w="7603" h="174871">
                  <a:moveTo>
                    <a:pt x="7071" y="5702"/>
                  </a:moveTo>
                  <a:lnTo>
                    <a:pt x="7679" y="119749"/>
                  </a:lnTo>
                  <a:lnTo>
                    <a:pt x="5702" y="172134"/>
                  </a:lnTo>
                </a:path>
              </a:pathLst>
            </a:custGeom>
            <a:noFill/>
            <a:ln w="9525" cap="flat">
              <a:solidFill>
                <a:srgbClr val="000000"/>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E5ACC46-C84F-43AA-84A1-A82D48496DDC}"/>
                </a:ext>
              </a:extLst>
            </p:cNvPr>
            <p:cNvSpPr/>
            <p:nvPr/>
          </p:nvSpPr>
          <p:spPr>
            <a:xfrm>
              <a:off x="3915041" y="3565932"/>
              <a:ext cx="60825" cy="60825"/>
            </a:xfrm>
            <a:custGeom>
              <a:avLst/>
              <a:gdLst>
                <a:gd name="connsiteX0" fmla="*/ 30260 w 60824"/>
                <a:gd name="connsiteY0" fmla="*/ 59836 h 60824"/>
                <a:gd name="connsiteX1" fmla="*/ 5702 w 60824"/>
                <a:gd name="connsiteY1" fmla="*/ 5702 h 60824"/>
                <a:gd name="connsiteX2" fmla="*/ 58848 w 60824"/>
                <a:gd name="connsiteY2" fmla="*/ 7679 h 60824"/>
              </a:gdLst>
              <a:ahLst/>
              <a:cxnLst>
                <a:cxn ang="0">
                  <a:pos x="connsiteX0" y="connsiteY0"/>
                </a:cxn>
                <a:cxn ang="0">
                  <a:pos x="connsiteX1" y="connsiteY1"/>
                </a:cxn>
                <a:cxn ang="0">
                  <a:pos x="connsiteX2" y="connsiteY2"/>
                </a:cxn>
              </a:cxnLst>
              <a:rect l="l" t="t" r="r" b="b"/>
              <a:pathLst>
                <a:path w="60824" h="60824">
                  <a:moveTo>
                    <a:pt x="30260" y="59836"/>
                  </a:moveTo>
                  <a:lnTo>
                    <a:pt x="5702" y="5702"/>
                  </a:lnTo>
                  <a:lnTo>
                    <a:pt x="58848" y="7679"/>
                  </a:lnTo>
                  <a:close/>
                </a:path>
              </a:pathLst>
            </a:custGeom>
            <a:solidFill>
              <a:srgbClr val="000000"/>
            </a:solidFill>
            <a:ln w="9525" cap="flat">
              <a:solidFill>
                <a:srgbClr val="00000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DA36E18-AD1B-4BC0-B0F1-BB2B8BA614C0}"/>
                </a:ext>
              </a:extLst>
            </p:cNvPr>
            <p:cNvSpPr/>
            <p:nvPr/>
          </p:nvSpPr>
          <p:spPr>
            <a:xfrm>
              <a:off x="3938990" y="4001134"/>
              <a:ext cx="7603" cy="190078"/>
            </a:xfrm>
            <a:custGeom>
              <a:avLst/>
              <a:gdLst>
                <a:gd name="connsiteX0" fmla="*/ 6007 w 7603"/>
                <a:gd name="connsiteY0" fmla="*/ 5702 h 190077"/>
                <a:gd name="connsiteX1" fmla="*/ 5702 w 7603"/>
                <a:gd name="connsiteY1" fmla="*/ 127352 h 190077"/>
                <a:gd name="connsiteX2" fmla="*/ 8896 w 7603"/>
                <a:gd name="connsiteY2" fmla="*/ 187341 h 190077"/>
              </a:gdLst>
              <a:ahLst/>
              <a:cxnLst>
                <a:cxn ang="0">
                  <a:pos x="connsiteX0" y="connsiteY0"/>
                </a:cxn>
                <a:cxn ang="0">
                  <a:pos x="connsiteX1" y="connsiteY1"/>
                </a:cxn>
                <a:cxn ang="0">
                  <a:pos x="connsiteX2" y="connsiteY2"/>
                </a:cxn>
              </a:cxnLst>
              <a:rect l="l" t="t" r="r" b="b"/>
              <a:pathLst>
                <a:path w="7603" h="190077">
                  <a:moveTo>
                    <a:pt x="6007" y="5702"/>
                  </a:moveTo>
                  <a:lnTo>
                    <a:pt x="5702" y="127352"/>
                  </a:lnTo>
                  <a:lnTo>
                    <a:pt x="8896" y="187341"/>
                  </a:lnTo>
                </a:path>
              </a:pathLst>
            </a:custGeom>
            <a:noFill/>
            <a:ln w="9525"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35E6B35-D027-4153-9F01-B72A7D9D6671}"/>
                </a:ext>
              </a:extLst>
            </p:cNvPr>
            <p:cNvSpPr/>
            <p:nvPr/>
          </p:nvSpPr>
          <p:spPr>
            <a:xfrm>
              <a:off x="3915649" y="4181403"/>
              <a:ext cx="60825" cy="60825"/>
            </a:xfrm>
            <a:custGeom>
              <a:avLst/>
              <a:gdLst>
                <a:gd name="connsiteX0" fmla="*/ 35050 w 60824"/>
                <a:gd name="connsiteY0" fmla="*/ 60216 h 60824"/>
                <a:gd name="connsiteX1" fmla="*/ 5702 w 60824"/>
                <a:gd name="connsiteY1" fmla="*/ 8515 h 60824"/>
                <a:gd name="connsiteX2" fmla="*/ 58848 w 60824"/>
                <a:gd name="connsiteY2" fmla="*/ 5702 h 60824"/>
              </a:gdLst>
              <a:ahLst/>
              <a:cxnLst>
                <a:cxn ang="0">
                  <a:pos x="connsiteX0" y="connsiteY0"/>
                </a:cxn>
                <a:cxn ang="0">
                  <a:pos x="connsiteX1" y="connsiteY1"/>
                </a:cxn>
                <a:cxn ang="0">
                  <a:pos x="connsiteX2" y="connsiteY2"/>
                </a:cxn>
              </a:cxnLst>
              <a:rect l="l" t="t" r="r" b="b"/>
              <a:pathLst>
                <a:path w="60824" h="60824">
                  <a:moveTo>
                    <a:pt x="35050" y="60216"/>
                  </a:moveTo>
                  <a:lnTo>
                    <a:pt x="5702" y="8515"/>
                  </a:lnTo>
                  <a:lnTo>
                    <a:pt x="58848" y="5702"/>
                  </a:lnTo>
                  <a:close/>
                </a:path>
              </a:pathLst>
            </a:custGeom>
            <a:solidFill>
              <a:srgbClr val="000000"/>
            </a:solidFill>
            <a:ln w="9525" cap="flat">
              <a:solidFill>
                <a:srgbClr val="000000"/>
              </a:solidFill>
              <a:prstDash val="solid"/>
              <a:miter/>
            </a:ln>
          </p:spPr>
          <p:txBody>
            <a:bodyPr rtlCol="0" anchor="ctr"/>
            <a:lstStyle/>
            <a:p>
              <a:endParaRPr lang="en-IN"/>
            </a:p>
          </p:txBody>
        </p:sp>
      </p:grpSp>
      <p:grpSp>
        <p:nvGrpSpPr>
          <p:cNvPr id="153" name="Group 152">
            <a:extLst>
              <a:ext uri="{FF2B5EF4-FFF2-40B4-BE49-F238E27FC236}">
                <a16:creationId xmlns:a16="http://schemas.microsoft.com/office/drawing/2014/main" id="{29A7D21E-F6CF-4C02-8699-6808A1F82BDF}"/>
              </a:ext>
            </a:extLst>
          </p:cNvPr>
          <p:cNvGrpSpPr/>
          <p:nvPr/>
        </p:nvGrpSpPr>
        <p:grpSpPr>
          <a:xfrm>
            <a:off x="4727054" y="95041"/>
            <a:ext cx="1163275" cy="4797559"/>
            <a:chOff x="4727052" y="95039"/>
            <a:chExt cx="1163275" cy="4797559"/>
          </a:xfrm>
        </p:grpSpPr>
        <p:sp>
          <p:nvSpPr>
            <p:cNvPr id="44" name="Freeform: Shape 43">
              <a:extLst>
                <a:ext uri="{FF2B5EF4-FFF2-40B4-BE49-F238E27FC236}">
                  <a16:creationId xmlns:a16="http://schemas.microsoft.com/office/drawing/2014/main" id="{66F769BD-C928-4CAC-8C79-6DA970CD836E}"/>
                </a:ext>
              </a:extLst>
            </p:cNvPr>
            <p:cNvSpPr/>
            <p:nvPr/>
          </p:nvSpPr>
          <p:spPr>
            <a:xfrm>
              <a:off x="4727052" y="95039"/>
              <a:ext cx="1163275" cy="4797559"/>
            </a:xfrm>
            <a:custGeom>
              <a:avLst/>
              <a:gdLst>
                <a:gd name="connsiteX0" fmla="*/ 11405 w 1163274"/>
                <a:gd name="connsiteY0" fmla="*/ 11405 h 4797558"/>
                <a:gd name="connsiteX1" fmla="*/ 1151870 w 1163274"/>
                <a:gd name="connsiteY1" fmla="*/ 11405 h 4797558"/>
                <a:gd name="connsiteX2" fmla="*/ 1151870 w 1163274"/>
                <a:gd name="connsiteY2" fmla="*/ 4786154 h 4797558"/>
                <a:gd name="connsiteX3" fmla="*/ 11405 w 1163274"/>
                <a:gd name="connsiteY3" fmla="*/ 4786154 h 4797558"/>
              </a:gdLst>
              <a:ahLst/>
              <a:cxnLst>
                <a:cxn ang="0">
                  <a:pos x="connsiteX0" y="connsiteY0"/>
                </a:cxn>
                <a:cxn ang="0">
                  <a:pos x="connsiteX1" y="connsiteY1"/>
                </a:cxn>
                <a:cxn ang="0">
                  <a:pos x="connsiteX2" y="connsiteY2"/>
                </a:cxn>
                <a:cxn ang="0">
                  <a:pos x="connsiteX3" y="connsiteY3"/>
                </a:cxn>
              </a:cxnLst>
              <a:rect l="l" t="t" r="r" b="b"/>
              <a:pathLst>
                <a:path w="1163274" h="4797558">
                  <a:moveTo>
                    <a:pt x="11405" y="11405"/>
                  </a:moveTo>
                  <a:lnTo>
                    <a:pt x="1151870" y="11405"/>
                  </a:lnTo>
                  <a:lnTo>
                    <a:pt x="1151870" y="4786154"/>
                  </a:lnTo>
                  <a:lnTo>
                    <a:pt x="11405" y="478615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5" name="Picture 44">
              <a:extLst>
                <a:ext uri="{FF2B5EF4-FFF2-40B4-BE49-F238E27FC236}">
                  <a16:creationId xmlns:a16="http://schemas.microsoft.com/office/drawing/2014/main" id="{FE30A319-C06F-4A58-8603-90E84800C7BB}"/>
                </a:ext>
              </a:extLst>
            </p:cNvPr>
            <p:cNvPicPr>
              <a:picLocks noChangeAspect="1"/>
            </p:cNvPicPr>
            <p:nvPr/>
          </p:nvPicPr>
          <p:blipFill>
            <a:blip r:embed="rId14"/>
            <a:stretch>
              <a:fillRect/>
            </a:stretch>
          </p:blipFill>
          <p:spPr>
            <a:xfrm>
              <a:off x="4742258" y="159665"/>
              <a:ext cx="1125259" cy="129253"/>
            </a:xfrm>
            <a:custGeom>
              <a:avLst/>
              <a:gdLst>
                <a:gd name="connsiteX0" fmla="*/ 0 w 1125259"/>
                <a:gd name="connsiteY0" fmla="*/ 0 h 129252"/>
                <a:gd name="connsiteX1" fmla="*/ 1125259 w 1125259"/>
                <a:gd name="connsiteY1" fmla="*/ 0 h 129252"/>
                <a:gd name="connsiteX2" fmla="*/ 1125259 w 1125259"/>
                <a:gd name="connsiteY2" fmla="*/ 129253 h 129252"/>
                <a:gd name="connsiteX3" fmla="*/ 0 w 1125259"/>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125259" h="129252">
                  <a:moveTo>
                    <a:pt x="0" y="0"/>
                  </a:moveTo>
                  <a:lnTo>
                    <a:pt x="1125259" y="0"/>
                  </a:lnTo>
                  <a:lnTo>
                    <a:pt x="1125259" y="129253"/>
                  </a:lnTo>
                  <a:lnTo>
                    <a:pt x="0" y="129253"/>
                  </a:lnTo>
                  <a:close/>
                </a:path>
              </a:pathLst>
            </a:custGeom>
            <a:ln/>
          </p:spPr>
        </p:pic>
        <p:sp>
          <p:nvSpPr>
            <p:cNvPr id="46" name="Freeform: Shape 45">
              <a:extLst>
                <a:ext uri="{FF2B5EF4-FFF2-40B4-BE49-F238E27FC236}">
                  <a16:creationId xmlns:a16="http://schemas.microsoft.com/office/drawing/2014/main" id="{D37E3C90-6172-4383-8C37-EDB64F796EFE}"/>
                </a:ext>
              </a:extLst>
            </p:cNvPr>
            <p:cNvSpPr/>
            <p:nvPr/>
          </p:nvSpPr>
          <p:spPr>
            <a:xfrm>
              <a:off x="4920931" y="1037824"/>
              <a:ext cx="783120" cy="524614"/>
            </a:xfrm>
            <a:custGeom>
              <a:avLst/>
              <a:gdLst>
                <a:gd name="connsiteX0" fmla="*/ 11405 w 783119"/>
                <a:gd name="connsiteY0" fmla="*/ 11405 h 524614"/>
                <a:gd name="connsiteX1" fmla="*/ 771715 w 783119"/>
                <a:gd name="connsiteY1" fmla="*/ 11405 h 524614"/>
                <a:gd name="connsiteX2" fmla="*/ 771715 w 783119"/>
                <a:gd name="connsiteY2" fmla="*/ 513210 h 524614"/>
                <a:gd name="connsiteX3" fmla="*/ 11405 w 783119"/>
                <a:gd name="connsiteY3" fmla="*/ 513210 h 524614"/>
              </a:gdLst>
              <a:ahLst/>
              <a:cxnLst>
                <a:cxn ang="0">
                  <a:pos x="connsiteX0" y="connsiteY0"/>
                </a:cxn>
                <a:cxn ang="0">
                  <a:pos x="connsiteX1" y="connsiteY1"/>
                </a:cxn>
                <a:cxn ang="0">
                  <a:pos x="connsiteX2" y="connsiteY2"/>
                </a:cxn>
                <a:cxn ang="0">
                  <a:pos x="connsiteX3" y="connsiteY3"/>
                </a:cxn>
              </a:cxnLst>
              <a:rect l="l" t="t" r="r" b="b"/>
              <a:pathLst>
                <a:path w="783119" h="524614">
                  <a:moveTo>
                    <a:pt x="11405" y="11405"/>
                  </a:moveTo>
                  <a:lnTo>
                    <a:pt x="771715" y="11405"/>
                  </a:lnTo>
                  <a:lnTo>
                    <a:pt x="771715" y="513210"/>
                  </a:lnTo>
                  <a:lnTo>
                    <a:pt x="11405" y="5132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7" name="Picture 46">
              <a:extLst>
                <a:ext uri="{FF2B5EF4-FFF2-40B4-BE49-F238E27FC236}">
                  <a16:creationId xmlns:a16="http://schemas.microsoft.com/office/drawing/2014/main" id="{C36C1B40-1823-46C5-8614-A6BEB259FBE6}"/>
                </a:ext>
              </a:extLst>
            </p:cNvPr>
            <p:cNvPicPr>
              <a:picLocks noChangeAspect="1"/>
            </p:cNvPicPr>
            <p:nvPr/>
          </p:nvPicPr>
          <p:blipFill>
            <a:blip r:embed="rId15"/>
            <a:stretch>
              <a:fillRect/>
            </a:stretch>
          </p:blipFill>
          <p:spPr>
            <a:xfrm>
              <a:off x="4939939" y="1136664"/>
              <a:ext cx="745104" cy="349743"/>
            </a:xfrm>
            <a:custGeom>
              <a:avLst/>
              <a:gdLst>
                <a:gd name="connsiteX0" fmla="*/ 0 w 745104"/>
                <a:gd name="connsiteY0" fmla="*/ 0 h 349742"/>
                <a:gd name="connsiteX1" fmla="*/ 745104 w 745104"/>
                <a:gd name="connsiteY1" fmla="*/ 0 h 349742"/>
                <a:gd name="connsiteX2" fmla="*/ 745104 w 745104"/>
                <a:gd name="connsiteY2" fmla="*/ 349743 h 349742"/>
                <a:gd name="connsiteX3" fmla="*/ 0 w 745104"/>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45104" h="349742">
                  <a:moveTo>
                    <a:pt x="0" y="0"/>
                  </a:moveTo>
                  <a:lnTo>
                    <a:pt x="745104" y="0"/>
                  </a:lnTo>
                  <a:lnTo>
                    <a:pt x="745104" y="349743"/>
                  </a:lnTo>
                  <a:lnTo>
                    <a:pt x="0" y="349743"/>
                  </a:lnTo>
                  <a:close/>
                </a:path>
              </a:pathLst>
            </a:custGeom>
            <a:ln/>
          </p:spPr>
        </p:pic>
        <p:sp>
          <p:nvSpPr>
            <p:cNvPr id="48" name="Freeform: Shape 47">
              <a:extLst>
                <a:ext uri="{FF2B5EF4-FFF2-40B4-BE49-F238E27FC236}">
                  <a16:creationId xmlns:a16="http://schemas.microsoft.com/office/drawing/2014/main" id="{AECC6D57-2F86-4616-AF13-63CE7A35F21E}"/>
                </a:ext>
              </a:extLst>
            </p:cNvPr>
            <p:cNvSpPr/>
            <p:nvPr/>
          </p:nvSpPr>
          <p:spPr>
            <a:xfrm>
              <a:off x="4947542" y="323132"/>
              <a:ext cx="729898" cy="478996"/>
            </a:xfrm>
            <a:custGeom>
              <a:avLst/>
              <a:gdLst>
                <a:gd name="connsiteX0" fmla="*/ 11405 w 729897"/>
                <a:gd name="connsiteY0" fmla="*/ 11405 h 478995"/>
                <a:gd name="connsiteX1" fmla="*/ 718493 w 729897"/>
                <a:gd name="connsiteY1" fmla="*/ 11405 h 478995"/>
                <a:gd name="connsiteX2" fmla="*/ 718493 w 729897"/>
                <a:gd name="connsiteY2" fmla="*/ 467591 h 478995"/>
                <a:gd name="connsiteX3" fmla="*/ 11405 w 729897"/>
                <a:gd name="connsiteY3" fmla="*/ 467591 h 478995"/>
              </a:gdLst>
              <a:ahLst/>
              <a:cxnLst>
                <a:cxn ang="0">
                  <a:pos x="connsiteX0" y="connsiteY0"/>
                </a:cxn>
                <a:cxn ang="0">
                  <a:pos x="connsiteX1" y="connsiteY1"/>
                </a:cxn>
                <a:cxn ang="0">
                  <a:pos x="connsiteX2" y="connsiteY2"/>
                </a:cxn>
                <a:cxn ang="0">
                  <a:pos x="connsiteX3" y="connsiteY3"/>
                </a:cxn>
              </a:cxnLst>
              <a:rect l="l" t="t" r="r" b="b"/>
              <a:pathLst>
                <a:path w="729897" h="478995">
                  <a:moveTo>
                    <a:pt x="11405" y="11405"/>
                  </a:moveTo>
                  <a:lnTo>
                    <a:pt x="718493" y="11405"/>
                  </a:lnTo>
                  <a:lnTo>
                    <a:pt x="718493" y="467591"/>
                  </a:lnTo>
                  <a:lnTo>
                    <a:pt x="11405" y="467591"/>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49" name="Picture 48">
              <a:extLst>
                <a:ext uri="{FF2B5EF4-FFF2-40B4-BE49-F238E27FC236}">
                  <a16:creationId xmlns:a16="http://schemas.microsoft.com/office/drawing/2014/main" id="{C1937AD0-E5EC-4F60-B030-E176413F92A8}"/>
                </a:ext>
              </a:extLst>
            </p:cNvPr>
            <p:cNvPicPr>
              <a:picLocks noChangeAspect="1"/>
            </p:cNvPicPr>
            <p:nvPr/>
          </p:nvPicPr>
          <p:blipFill>
            <a:blip r:embed="rId16"/>
            <a:stretch>
              <a:fillRect/>
            </a:stretch>
          </p:blipFill>
          <p:spPr>
            <a:xfrm>
              <a:off x="4962748" y="399163"/>
              <a:ext cx="691882" cy="349743"/>
            </a:xfrm>
            <a:custGeom>
              <a:avLst/>
              <a:gdLst>
                <a:gd name="connsiteX0" fmla="*/ 0 w 691882"/>
                <a:gd name="connsiteY0" fmla="*/ 0 h 349742"/>
                <a:gd name="connsiteX1" fmla="*/ 691882 w 691882"/>
                <a:gd name="connsiteY1" fmla="*/ 0 h 349742"/>
                <a:gd name="connsiteX2" fmla="*/ 691882 w 691882"/>
                <a:gd name="connsiteY2" fmla="*/ 349743 h 349742"/>
                <a:gd name="connsiteX3" fmla="*/ 0 w 69188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91882" h="349742">
                  <a:moveTo>
                    <a:pt x="0" y="0"/>
                  </a:moveTo>
                  <a:lnTo>
                    <a:pt x="691882" y="0"/>
                  </a:lnTo>
                  <a:lnTo>
                    <a:pt x="691882" y="349743"/>
                  </a:lnTo>
                  <a:lnTo>
                    <a:pt x="0" y="349743"/>
                  </a:lnTo>
                  <a:close/>
                </a:path>
              </a:pathLst>
            </a:custGeom>
            <a:ln/>
          </p:spPr>
        </p:pic>
        <p:sp>
          <p:nvSpPr>
            <p:cNvPr id="50" name="Freeform: Shape 49">
              <a:extLst>
                <a:ext uri="{FF2B5EF4-FFF2-40B4-BE49-F238E27FC236}">
                  <a16:creationId xmlns:a16="http://schemas.microsoft.com/office/drawing/2014/main" id="{B73755C2-7FAD-42DA-A863-E5F526756402}"/>
                </a:ext>
              </a:extLst>
            </p:cNvPr>
            <p:cNvSpPr/>
            <p:nvPr/>
          </p:nvSpPr>
          <p:spPr>
            <a:xfrm>
              <a:off x="4962748" y="1790531"/>
              <a:ext cx="691882" cy="418171"/>
            </a:xfrm>
            <a:custGeom>
              <a:avLst/>
              <a:gdLst>
                <a:gd name="connsiteX0" fmla="*/ 11405 w 691882"/>
                <a:gd name="connsiteY0" fmla="*/ 11405 h 418170"/>
                <a:gd name="connsiteX1" fmla="*/ 680478 w 691882"/>
                <a:gd name="connsiteY1" fmla="*/ 11405 h 418170"/>
                <a:gd name="connsiteX2" fmla="*/ 680478 w 691882"/>
                <a:gd name="connsiteY2" fmla="*/ 406766 h 418170"/>
                <a:gd name="connsiteX3" fmla="*/ 11405 w 691882"/>
                <a:gd name="connsiteY3" fmla="*/ 406766 h 418170"/>
              </a:gdLst>
              <a:ahLst/>
              <a:cxnLst>
                <a:cxn ang="0">
                  <a:pos x="connsiteX0" y="connsiteY0"/>
                </a:cxn>
                <a:cxn ang="0">
                  <a:pos x="connsiteX1" y="connsiteY1"/>
                </a:cxn>
                <a:cxn ang="0">
                  <a:pos x="connsiteX2" y="connsiteY2"/>
                </a:cxn>
                <a:cxn ang="0">
                  <a:pos x="connsiteX3" y="connsiteY3"/>
                </a:cxn>
              </a:cxnLst>
              <a:rect l="l" t="t" r="r" b="b"/>
              <a:pathLst>
                <a:path w="691882" h="418170">
                  <a:moveTo>
                    <a:pt x="11405" y="11405"/>
                  </a:moveTo>
                  <a:lnTo>
                    <a:pt x="680478" y="11405"/>
                  </a:lnTo>
                  <a:lnTo>
                    <a:pt x="680478" y="406766"/>
                  </a:lnTo>
                  <a:lnTo>
                    <a:pt x="11405" y="40676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1" name="Picture 50">
              <a:extLst>
                <a:ext uri="{FF2B5EF4-FFF2-40B4-BE49-F238E27FC236}">
                  <a16:creationId xmlns:a16="http://schemas.microsoft.com/office/drawing/2014/main" id="{F027B990-2055-4AAC-A9C5-1D61213382DC}"/>
                </a:ext>
              </a:extLst>
            </p:cNvPr>
            <p:cNvPicPr>
              <a:picLocks noChangeAspect="1"/>
            </p:cNvPicPr>
            <p:nvPr/>
          </p:nvPicPr>
          <p:blipFill>
            <a:blip r:embed="rId17"/>
            <a:stretch>
              <a:fillRect/>
            </a:stretch>
          </p:blipFill>
          <p:spPr>
            <a:xfrm>
              <a:off x="4977955" y="1836150"/>
              <a:ext cx="653867" cy="349743"/>
            </a:xfrm>
            <a:custGeom>
              <a:avLst/>
              <a:gdLst>
                <a:gd name="connsiteX0" fmla="*/ 0 w 653866"/>
                <a:gd name="connsiteY0" fmla="*/ 0 h 349742"/>
                <a:gd name="connsiteX1" fmla="*/ 653867 w 653866"/>
                <a:gd name="connsiteY1" fmla="*/ 0 h 349742"/>
                <a:gd name="connsiteX2" fmla="*/ 653867 w 653866"/>
                <a:gd name="connsiteY2" fmla="*/ 349743 h 349742"/>
                <a:gd name="connsiteX3" fmla="*/ 0 w 65386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653866" h="349742">
                  <a:moveTo>
                    <a:pt x="0" y="0"/>
                  </a:moveTo>
                  <a:lnTo>
                    <a:pt x="653867" y="0"/>
                  </a:lnTo>
                  <a:lnTo>
                    <a:pt x="653867" y="349743"/>
                  </a:lnTo>
                  <a:lnTo>
                    <a:pt x="0" y="349743"/>
                  </a:lnTo>
                  <a:close/>
                </a:path>
              </a:pathLst>
            </a:custGeom>
            <a:ln/>
          </p:spPr>
        </p:pic>
        <p:sp>
          <p:nvSpPr>
            <p:cNvPr id="52" name="Freeform: Shape 51">
              <a:extLst>
                <a:ext uri="{FF2B5EF4-FFF2-40B4-BE49-F238E27FC236}">
                  <a16:creationId xmlns:a16="http://schemas.microsoft.com/office/drawing/2014/main" id="{D61350D9-5C05-47BC-80DA-3A2721F80A66}"/>
                </a:ext>
              </a:extLst>
            </p:cNvPr>
            <p:cNvSpPr/>
            <p:nvPr/>
          </p:nvSpPr>
          <p:spPr>
            <a:xfrm>
              <a:off x="4985558" y="2398779"/>
              <a:ext cx="646264" cy="539820"/>
            </a:xfrm>
            <a:custGeom>
              <a:avLst/>
              <a:gdLst>
                <a:gd name="connsiteX0" fmla="*/ 11405 w 646263"/>
                <a:gd name="connsiteY0" fmla="*/ 11405 h 539820"/>
                <a:gd name="connsiteX1" fmla="*/ 634859 w 646263"/>
                <a:gd name="connsiteY1" fmla="*/ 11405 h 539820"/>
                <a:gd name="connsiteX2" fmla="*/ 634859 w 646263"/>
                <a:gd name="connsiteY2" fmla="*/ 528416 h 539820"/>
                <a:gd name="connsiteX3" fmla="*/ 11405 w 646263"/>
                <a:gd name="connsiteY3" fmla="*/ 528416 h 539820"/>
              </a:gdLst>
              <a:ahLst/>
              <a:cxnLst>
                <a:cxn ang="0">
                  <a:pos x="connsiteX0" y="connsiteY0"/>
                </a:cxn>
                <a:cxn ang="0">
                  <a:pos x="connsiteX1" y="connsiteY1"/>
                </a:cxn>
                <a:cxn ang="0">
                  <a:pos x="connsiteX2" y="connsiteY2"/>
                </a:cxn>
                <a:cxn ang="0">
                  <a:pos x="connsiteX3" y="connsiteY3"/>
                </a:cxn>
              </a:cxnLst>
              <a:rect l="l" t="t" r="r" b="b"/>
              <a:pathLst>
                <a:path w="646263" h="539820">
                  <a:moveTo>
                    <a:pt x="11405" y="11405"/>
                  </a:moveTo>
                  <a:lnTo>
                    <a:pt x="634859" y="11405"/>
                  </a:lnTo>
                  <a:lnTo>
                    <a:pt x="634859" y="528416"/>
                  </a:lnTo>
                  <a:lnTo>
                    <a:pt x="11405" y="528416"/>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3" name="Picture 52">
              <a:extLst>
                <a:ext uri="{FF2B5EF4-FFF2-40B4-BE49-F238E27FC236}">
                  <a16:creationId xmlns:a16="http://schemas.microsoft.com/office/drawing/2014/main" id="{35892228-D3D0-43D0-8F11-38184B6B457F}"/>
                </a:ext>
              </a:extLst>
            </p:cNvPr>
            <p:cNvPicPr>
              <a:picLocks noChangeAspect="1"/>
            </p:cNvPicPr>
            <p:nvPr/>
          </p:nvPicPr>
          <p:blipFill>
            <a:blip r:embed="rId18"/>
            <a:stretch>
              <a:fillRect/>
            </a:stretch>
          </p:blipFill>
          <p:spPr>
            <a:xfrm>
              <a:off x="5000764" y="2394978"/>
              <a:ext cx="608248" cy="570233"/>
            </a:xfrm>
            <a:custGeom>
              <a:avLst/>
              <a:gdLst>
                <a:gd name="connsiteX0" fmla="*/ 0 w 608248"/>
                <a:gd name="connsiteY0" fmla="*/ 0 h 570232"/>
                <a:gd name="connsiteX1" fmla="*/ 608248 w 608248"/>
                <a:gd name="connsiteY1" fmla="*/ 0 h 570232"/>
                <a:gd name="connsiteX2" fmla="*/ 608248 w 608248"/>
                <a:gd name="connsiteY2" fmla="*/ 570233 h 570232"/>
                <a:gd name="connsiteX3" fmla="*/ 0 w 608248"/>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608248" h="570232">
                  <a:moveTo>
                    <a:pt x="0" y="0"/>
                  </a:moveTo>
                  <a:lnTo>
                    <a:pt x="608248" y="0"/>
                  </a:lnTo>
                  <a:lnTo>
                    <a:pt x="608248" y="570233"/>
                  </a:lnTo>
                  <a:lnTo>
                    <a:pt x="0" y="570233"/>
                  </a:lnTo>
                  <a:close/>
                </a:path>
              </a:pathLst>
            </a:custGeom>
            <a:ln/>
          </p:spPr>
        </p:pic>
        <p:sp>
          <p:nvSpPr>
            <p:cNvPr id="54" name="Freeform: Shape 53">
              <a:extLst>
                <a:ext uri="{FF2B5EF4-FFF2-40B4-BE49-F238E27FC236}">
                  <a16:creationId xmlns:a16="http://schemas.microsoft.com/office/drawing/2014/main" id="{F960910F-C1E1-4A53-A02A-873B891B5E0C}"/>
                </a:ext>
              </a:extLst>
            </p:cNvPr>
            <p:cNvSpPr/>
            <p:nvPr/>
          </p:nvSpPr>
          <p:spPr>
            <a:xfrm>
              <a:off x="4860106" y="3143884"/>
              <a:ext cx="912372" cy="471392"/>
            </a:xfrm>
            <a:custGeom>
              <a:avLst/>
              <a:gdLst>
                <a:gd name="connsiteX0" fmla="*/ 11405 w 912372"/>
                <a:gd name="connsiteY0" fmla="*/ 11405 h 471392"/>
                <a:gd name="connsiteX1" fmla="*/ 900968 w 912372"/>
                <a:gd name="connsiteY1" fmla="*/ 11405 h 471392"/>
                <a:gd name="connsiteX2" fmla="*/ 900968 w 912372"/>
                <a:gd name="connsiteY2" fmla="*/ 459988 h 471392"/>
                <a:gd name="connsiteX3" fmla="*/ 11405 w 912372"/>
                <a:gd name="connsiteY3" fmla="*/ 459988 h 471392"/>
              </a:gdLst>
              <a:ahLst/>
              <a:cxnLst>
                <a:cxn ang="0">
                  <a:pos x="connsiteX0" y="connsiteY0"/>
                </a:cxn>
                <a:cxn ang="0">
                  <a:pos x="connsiteX1" y="connsiteY1"/>
                </a:cxn>
                <a:cxn ang="0">
                  <a:pos x="connsiteX2" y="connsiteY2"/>
                </a:cxn>
                <a:cxn ang="0">
                  <a:pos x="connsiteX3" y="connsiteY3"/>
                </a:cxn>
              </a:cxnLst>
              <a:rect l="l" t="t" r="r" b="b"/>
              <a:pathLst>
                <a:path w="912372" h="471392">
                  <a:moveTo>
                    <a:pt x="11405" y="11405"/>
                  </a:moveTo>
                  <a:lnTo>
                    <a:pt x="900968" y="11405"/>
                  </a:lnTo>
                  <a:lnTo>
                    <a:pt x="900968" y="459988"/>
                  </a:lnTo>
                  <a:lnTo>
                    <a:pt x="11405" y="459988"/>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5" name="Picture 54">
              <a:extLst>
                <a:ext uri="{FF2B5EF4-FFF2-40B4-BE49-F238E27FC236}">
                  <a16:creationId xmlns:a16="http://schemas.microsoft.com/office/drawing/2014/main" id="{438EEC73-EBAF-436C-B7C5-B6CE3724DBB8}"/>
                </a:ext>
              </a:extLst>
            </p:cNvPr>
            <p:cNvPicPr>
              <a:picLocks noChangeAspect="1"/>
            </p:cNvPicPr>
            <p:nvPr/>
          </p:nvPicPr>
          <p:blipFill>
            <a:blip r:embed="rId19"/>
            <a:stretch>
              <a:fillRect/>
            </a:stretch>
          </p:blipFill>
          <p:spPr>
            <a:xfrm>
              <a:off x="4879114" y="3162891"/>
              <a:ext cx="874357" cy="463789"/>
            </a:xfrm>
            <a:custGeom>
              <a:avLst/>
              <a:gdLst>
                <a:gd name="connsiteX0" fmla="*/ 0 w 874356"/>
                <a:gd name="connsiteY0" fmla="*/ 0 h 463789"/>
                <a:gd name="connsiteX1" fmla="*/ 874357 w 874356"/>
                <a:gd name="connsiteY1" fmla="*/ 0 h 463789"/>
                <a:gd name="connsiteX2" fmla="*/ 874357 w 874356"/>
                <a:gd name="connsiteY2" fmla="*/ 463789 h 463789"/>
                <a:gd name="connsiteX3" fmla="*/ 0 w 874356"/>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74356" h="463789">
                  <a:moveTo>
                    <a:pt x="0" y="0"/>
                  </a:moveTo>
                  <a:lnTo>
                    <a:pt x="874357" y="0"/>
                  </a:lnTo>
                  <a:lnTo>
                    <a:pt x="874357" y="463789"/>
                  </a:lnTo>
                  <a:lnTo>
                    <a:pt x="0" y="463789"/>
                  </a:lnTo>
                  <a:close/>
                </a:path>
              </a:pathLst>
            </a:custGeom>
            <a:ln/>
          </p:spPr>
        </p:pic>
        <p:sp>
          <p:nvSpPr>
            <p:cNvPr id="56" name="Freeform: Shape 55">
              <a:extLst>
                <a:ext uri="{FF2B5EF4-FFF2-40B4-BE49-F238E27FC236}">
                  <a16:creationId xmlns:a16="http://schemas.microsoft.com/office/drawing/2014/main" id="{EE99EA79-0421-43C8-BFFE-4C9F72195083}"/>
                </a:ext>
              </a:extLst>
            </p:cNvPr>
            <p:cNvSpPr/>
            <p:nvPr/>
          </p:nvSpPr>
          <p:spPr>
            <a:xfrm>
              <a:off x="5012168" y="3782544"/>
              <a:ext cx="608248" cy="440980"/>
            </a:xfrm>
            <a:custGeom>
              <a:avLst/>
              <a:gdLst>
                <a:gd name="connsiteX0" fmla="*/ 11405 w 608248"/>
                <a:gd name="connsiteY0" fmla="*/ 11405 h 440980"/>
                <a:gd name="connsiteX1" fmla="*/ 596844 w 608248"/>
                <a:gd name="connsiteY1" fmla="*/ 11405 h 440980"/>
                <a:gd name="connsiteX2" fmla="*/ 596844 w 608248"/>
                <a:gd name="connsiteY2" fmla="*/ 429575 h 440980"/>
                <a:gd name="connsiteX3" fmla="*/ 11405 w 608248"/>
                <a:gd name="connsiteY3" fmla="*/ 429575 h 440980"/>
              </a:gdLst>
              <a:ahLst/>
              <a:cxnLst>
                <a:cxn ang="0">
                  <a:pos x="connsiteX0" y="connsiteY0"/>
                </a:cxn>
                <a:cxn ang="0">
                  <a:pos x="connsiteX1" y="connsiteY1"/>
                </a:cxn>
                <a:cxn ang="0">
                  <a:pos x="connsiteX2" y="connsiteY2"/>
                </a:cxn>
                <a:cxn ang="0">
                  <a:pos x="connsiteX3" y="connsiteY3"/>
                </a:cxn>
              </a:cxnLst>
              <a:rect l="l" t="t" r="r" b="b"/>
              <a:pathLst>
                <a:path w="608248" h="440980">
                  <a:moveTo>
                    <a:pt x="11405" y="11405"/>
                  </a:moveTo>
                  <a:lnTo>
                    <a:pt x="596844" y="11405"/>
                  </a:lnTo>
                  <a:lnTo>
                    <a:pt x="596844" y="429575"/>
                  </a:lnTo>
                  <a:lnTo>
                    <a:pt x="11405" y="42957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7" name="Picture 56">
              <a:extLst>
                <a:ext uri="{FF2B5EF4-FFF2-40B4-BE49-F238E27FC236}">
                  <a16:creationId xmlns:a16="http://schemas.microsoft.com/office/drawing/2014/main" id="{36401A5F-BFC9-4A68-BED1-1405328EC49B}"/>
                </a:ext>
              </a:extLst>
            </p:cNvPr>
            <p:cNvPicPr>
              <a:picLocks noChangeAspect="1"/>
            </p:cNvPicPr>
            <p:nvPr/>
          </p:nvPicPr>
          <p:blipFill>
            <a:blip r:embed="rId20"/>
            <a:stretch>
              <a:fillRect/>
            </a:stretch>
          </p:blipFill>
          <p:spPr>
            <a:xfrm>
              <a:off x="5031176" y="3843369"/>
              <a:ext cx="570233" cy="349743"/>
            </a:xfrm>
            <a:custGeom>
              <a:avLst/>
              <a:gdLst>
                <a:gd name="connsiteX0" fmla="*/ 0 w 570232"/>
                <a:gd name="connsiteY0" fmla="*/ 0 h 349742"/>
                <a:gd name="connsiteX1" fmla="*/ 570233 w 570232"/>
                <a:gd name="connsiteY1" fmla="*/ 0 h 349742"/>
                <a:gd name="connsiteX2" fmla="*/ 570233 w 570232"/>
                <a:gd name="connsiteY2" fmla="*/ 349743 h 349742"/>
                <a:gd name="connsiteX3" fmla="*/ 0 w 570232"/>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570232" h="349742">
                  <a:moveTo>
                    <a:pt x="0" y="0"/>
                  </a:moveTo>
                  <a:lnTo>
                    <a:pt x="570233" y="0"/>
                  </a:lnTo>
                  <a:lnTo>
                    <a:pt x="570233" y="349743"/>
                  </a:lnTo>
                  <a:lnTo>
                    <a:pt x="0" y="349743"/>
                  </a:lnTo>
                  <a:close/>
                </a:path>
              </a:pathLst>
            </a:custGeom>
            <a:ln/>
          </p:spPr>
        </p:pic>
        <p:sp>
          <p:nvSpPr>
            <p:cNvPr id="58" name="Freeform: Shape 57">
              <a:extLst>
                <a:ext uri="{FF2B5EF4-FFF2-40B4-BE49-F238E27FC236}">
                  <a16:creationId xmlns:a16="http://schemas.microsoft.com/office/drawing/2014/main" id="{1001CE46-ECCD-494C-A1FC-2A7EBD86B692}"/>
                </a:ext>
              </a:extLst>
            </p:cNvPr>
            <p:cNvSpPr/>
            <p:nvPr/>
          </p:nvSpPr>
          <p:spPr>
            <a:xfrm>
              <a:off x="5072993" y="4421205"/>
              <a:ext cx="486599" cy="410568"/>
            </a:xfrm>
            <a:custGeom>
              <a:avLst/>
              <a:gdLst>
                <a:gd name="connsiteX0" fmla="*/ 11405 w 486598"/>
                <a:gd name="connsiteY0" fmla="*/ 11405 h 410567"/>
                <a:gd name="connsiteX1" fmla="*/ 475194 w 486598"/>
                <a:gd name="connsiteY1" fmla="*/ 11405 h 410567"/>
                <a:gd name="connsiteX2" fmla="*/ 475194 w 486598"/>
                <a:gd name="connsiteY2" fmla="*/ 399163 h 410567"/>
                <a:gd name="connsiteX3" fmla="*/ 11405 w 486598"/>
                <a:gd name="connsiteY3" fmla="*/ 399163 h 410567"/>
              </a:gdLst>
              <a:ahLst/>
              <a:cxnLst>
                <a:cxn ang="0">
                  <a:pos x="connsiteX0" y="connsiteY0"/>
                </a:cxn>
                <a:cxn ang="0">
                  <a:pos x="connsiteX1" y="connsiteY1"/>
                </a:cxn>
                <a:cxn ang="0">
                  <a:pos x="connsiteX2" y="connsiteY2"/>
                </a:cxn>
                <a:cxn ang="0">
                  <a:pos x="connsiteX3" y="connsiteY3"/>
                </a:cxn>
              </a:cxnLst>
              <a:rect l="l" t="t" r="r" b="b"/>
              <a:pathLst>
                <a:path w="486598" h="410567">
                  <a:moveTo>
                    <a:pt x="11405" y="11405"/>
                  </a:moveTo>
                  <a:lnTo>
                    <a:pt x="475194" y="11405"/>
                  </a:lnTo>
                  <a:lnTo>
                    <a:pt x="475194" y="399163"/>
                  </a:lnTo>
                  <a:lnTo>
                    <a:pt x="11405" y="399163"/>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59" name="Picture 58">
              <a:extLst>
                <a:ext uri="{FF2B5EF4-FFF2-40B4-BE49-F238E27FC236}">
                  <a16:creationId xmlns:a16="http://schemas.microsoft.com/office/drawing/2014/main" id="{74C60573-2159-4DC4-A8EE-8B1613923B0C}"/>
                </a:ext>
              </a:extLst>
            </p:cNvPr>
            <p:cNvPicPr>
              <a:picLocks noChangeAspect="1"/>
            </p:cNvPicPr>
            <p:nvPr/>
          </p:nvPicPr>
          <p:blipFill>
            <a:blip r:embed="rId21"/>
            <a:stretch>
              <a:fillRect/>
            </a:stretch>
          </p:blipFill>
          <p:spPr>
            <a:xfrm>
              <a:off x="5092001" y="4466824"/>
              <a:ext cx="448583" cy="349743"/>
            </a:xfrm>
            <a:custGeom>
              <a:avLst/>
              <a:gdLst>
                <a:gd name="connsiteX0" fmla="*/ 0 w 448583"/>
                <a:gd name="connsiteY0" fmla="*/ 0 h 349742"/>
                <a:gd name="connsiteX1" fmla="*/ 448583 w 448583"/>
                <a:gd name="connsiteY1" fmla="*/ 0 h 349742"/>
                <a:gd name="connsiteX2" fmla="*/ 448583 w 448583"/>
                <a:gd name="connsiteY2" fmla="*/ 349743 h 349742"/>
                <a:gd name="connsiteX3" fmla="*/ 0 w 448583"/>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448583" h="349742">
                  <a:moveTo>
                    <a:pt x="0" y="0"/>
                  </a:moveTo>
                  <a:lnTo>
                    <a:pt x="448583" y="0"/>
                  </a:lnTo>
                  <a:lnTo>
                    <a:pt x="448583" y="349743"/>
                  </a:lnTo>
                  <a:lnTo>
                    <a:pt x="0" y="349743"/>
                  </a:lnTo>
                  <a:close/>
                </a:path>
              </a:pathLst>
            </a:custGeom>
            <a:ln/>
          </p:spPr>
        </p:pic>
        <p:sp>
          <p:nvSpPr>
            <p:cNvPr id="60" name="Freeform: Shape 59">
              <a:extLst>
                <a:ext uri="{FF2B5EF4-FFF2-40B4-BE49-F238E27FC236}">
                  <a16:creationId xmlns:a16="http://schemas.microsoft.com/office/drawing/2014/main" id="{D1716420-D6BD-4BB8-9A48-AFF5E84B115E}"/>
                </a:ext>
              </a:extLst>
            </p:cNvPr>
            <p:cNvSpPr/>
            <p:nvPr/>
          </p:nvSpPr>
          <p:spPr>
            <a:xfrm>
              <a:off x="5306409" y="785021"/>
              <a:ext cx="7603" cy="205284"/>
            </a:xfrm>
            <a:custGeom>
              <a:avLst/>
              <a:gdLst>
                <a:gd name="connsiteX0" fmla="*/ 5702 w 7603"/>
                <a:gd name="connsiteY0" fmla="*/ 5702 h 205283"/>
                <a:gd name="connsiteX1" fmla="*/ 6843 w 7603"/>
                <a:gd name="connsiteY1" fmla="*/ 134955 h 205283"/>
                <a:gd name="connsiteX2" fmla="*/ 6235 w 7603"/>
                <a:gd name="connsiteY2" fmla="*/ 202471 h 205283"/>
              </a:gdLst>
              <a:ahLst/>
              <a:cxnLst>
                <a:cxn ang="0">
                  <a:pos x="connsiteX0" y="connsiteY0"/>
                </a:cxn>
                <a:cxn ang="0">
                  <a:pos x="connsiteX1" y="connsiteY1"/>
                </a:cxn>
                <a:cxn ang="0">
                  <a:pos x="connsiteX2" y="connsiteY2"/>
                </a:cxn>
              </a:cxnLst>
              <a:rect l="l" t="t" r="r" b="b"/>
              <a:pathLst>
                <a:path w="7603" h="205283">
                  <a:moveTo>
                    <a:pt x="5702" y="5702"/>
                  </a:moveTo>
                  <a:lnTo>
                    <a:pt x="6843" y="134955"/>
                  </a:lnTo>
                  <a:lnTo>
                    <a:pt x="6235" y="202471"/>
                  </a:lnTo>
                </a:path>
              </a:pathLst>
            </a:custGeom>
            <a:noFill/>
            <a:ln w="9525" cap="flat">
              <a:solidFill>
                <a:srgbClr val="000000"/>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6745C61-2BBB-4074-9B10-665D5CF2B891}"/>
                </a:ext>
              </a:extLst>
            </p:cNvPr>
            <p:cNvSpPr/>
            <p:nvPr/>
          </p:nvSpPr>
          <p:spPr>
            <a:xfrm>
              <a:off x="5280330" y="981561"/>
              <a:ext cx="60825" cy="60825"/>
            </a:xfrm>
            <a:custGeom>
              <a:avLst/>
              <a:gdLst>
                <a:gd name="connsiteX0" fmla="*/ 31857 w 60824"/>
                <a:gd name="connsiteY0" fmla="*/ 59152 h 60824"/>
                <a:gd name="connsiteX1" fmla="*/ 5702 w 60824"/>
                <a:gd name="connsiteY1" fmla="*/ 5702 h 60824"/>
                <a:gd name="connsiteX2" fmla="*/ 58924 w 60824"/>
                <a:gd name="connsiteY2" fmla="*/ 6158 h 60824"/>
              </a:gdLst>
              <a:ahLst/>
              <a:cxnLst>
                <a:cxn ang="0">
                  <a:pos x="connsiteX0" y="connsiteY0"/>
                </a:cxn>
                <a:cxn ang="0">
                  <a:pos x="connsiteX1" y="connsiteY1"/>
                </a:cxn>
                <a:cxn ang="0">
                  <a:pos x="connsiteX2" y="connsiteY2"/>
                </a:cxn>
              </a:cxnLst>
              <a:rect l="l" t="t" r="r" b="b"/>
              <a:pathLst>
                <a:path w="60824" h="60824">
                  <a:moveTo>
                    <a:pt x="31857" y="59152"/>
                  </a:moveTo>
                  <a:lnTo>
                    <a:pt x="5702" y="5702"/>
                  </a:lnTo>
                  <a:lnTo>
                    <a:pt x="58924" y="6158"/>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A9ED32B-BE37-4D41-8E2F-CE6A5B58D5CB}"/>
                </a:ext>
              </a:extLst>
            </p:cNvPr>
            <p:cNvSpPr/>
            <p:nvPr/>
          </p:nvSpPr>
          <p:spPr>
            <a:xfrm>
              <a:off x="5304812" y="1545331"/>
              <a:ext cx="7603" cy="197681"/>
            </a:xfrm>
            <a:custGeom>
              <a:avLst/>
              <a:gdLst>
                <a:gd name="connsiteX0" fmla="*/ 7299 w 7603"/>
                <a:gd name="connsiteY0" fmla="*/ 5702 h 197680"/>
                <a:gd name="connsiteX1" fmla="*/ 6919 w 7603"/>
                <a:gd name="connsiteY1" fmla="*/ 131914 h 197680"/>
                <a:gd name="connsiteX2" fmla="*/ 5702 w 7603"/>
                <a:gd name="connsiteY2" fmla="*/ 194868 h 197680"/>
              </a:gdLst>
              <a:ahLst/>
              <a:cxnLst>
                <a:cxn ang="0">
                  <a:pos x="connsiteX0" y="connsiteY0"/>
                </a:cxn>
                <a:cxn ang="0">
                  <a:pos x="connsiteX1" y="connsiteY1"/>
                </a:cxn>
                <a:cxn ang="0">
                  <a:pos x="connsiteX2" y="connsiteY2"/>
                </a:cxn>
              </a:cxnLst>
              <a:rect l="l" t="t" r="r" b="b"/>
              <a:pathLst>
                <a:path w="7603" h="197680">
                  <a:moveTo>
                    <a:pt x="7299" y="5702"/>
                  </a:moveTo>
                  <a:lnTo>
                    <a:pt x="6919" y="131914"/>
                  </a:lnTo>
                  <a:lnTo>
                    <a:pt x="5702" y="194868"/>
                  </a:lnTo>
                </a:path>
              </a:pathLst>
            </a:custGeom>
            <a:noFill/>
            <a:ln w="9525"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B0BA3BC-77B6-48BD-BC40-31ADE9376EFD}"/>
                </a:ext>
              </a:extLst>
            </p:cNvPr>
            <p:cNvSpPr/>
            <p:nvPr/>
          </p:nvSpPr>
          <p:spPr>
            <a:xfrm>
              <a:off x="5278201" y="1734040"/>
              <a:ext cx="60825" cy="60825"/>
            </a:xfrm>
            <a:custGeom>
              <a:avLst/>
              <a:gdLst>
                <a:gd name="connsiteX0" fmla="*/ 31325 w 60824"/>
                <a:gd name="connsiteY0" fmla="*/ 59380 h 60824"/>
                <a:gd name="connsiteX1" fmla="*/ 5702 w 60824"/>
                <a:gd name="connsiteY1" fmla="*/ 5702 h 60824"/>
                <a:gd name="connsiteX2" fmla="*/ 58924 w 60824"/>
                <a:gd name="connsiteY2" fmla="*/ 6691 h 60824"/>
              </a:gdLst>
              <a:ahLst/>
              <a:cxnLst>
                <a:cxn ang="0">
                  <a:pos x="connsiteX0" y="connsiteY0"/>
                </a:cxn>
                <a:cxn ang="0">
                  <a:pos x="connsiteX1" y="connsiteY1"/>
                </a:cxn>
                <a:cxn ang="0">
                  <a:pos x="connsiteX2" y="connsiteY2"/>
                </a:cxn>
              </a:cxnLst>
              <a:rect l="l" t="t" r="r" b="b"/>
              <a:pathLst>
                <a:path w="60824" h="60824">
                  <a:moveTo>
                    <a:pt x="31325" y="59380"/>
                  </a:moveTo>
                  <a:lnTo>
                    <a:pt x="5702" y="5702"/>
                  </a:lnTo>
                  <a:lnTo>
                    <a:pt x="58924" y="669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8DDC084-A4DE-4889-835F-483E4C985FAA}"/>
                </a:ext>
              </a:extLst>
            </p:cNvPr>
            <p:cNvSpPr/>
            <p:nvPr/>
          </p:nvSpPr>
          <p:spPr>
            <a:xfrm>
              <a:off x="5303672" y="2191595"/>
              <a:ext cx="7603" cy="159665"/>
            </a:xfrm>
            <a:custGeom>
              <a:avLst/>
              <a:gdLst>
                <a:gd name="connsiteX0" fmla="*/ 5702 w 7603"/>
                <a:gd name="connsiteY0" fmla="*/ 5702 h 159665"/>
                <a:gd name="connsiteX1" fmla="*/ 6539 w 7603"/>
                <a:gd name="connsiteY1" fmla="*/ 112146 h 159665"/>
                <a:gd name="connsiteX2" fmla="*/ 5778 w 7603"/>
                <a:gd name="connsiteY2" fmla="*/ 156852 h 159665"/>
              </a:gdLst>
              <a:ahLst/>
              <a:cxnLst>
                <a:cxn ang="0">
                  <a:pos x="connsiteX0" y="connsiteY0"/>
                </a:cxn>
                <a:cxn ang="0">
                  <a:pos x="connsiteX1" y="connsiteY1"/>
                </a:cxn>
                <a:cxn ang="0">
                  <a:pos x="connsiteX2" y="connsiteY2"/>
                </a:cxn>
              </a:cxnLst>
              <a:rect l="l" t="t" r="r" b="b"/>
              <a:pathLst>
                <a:path w="7603" h="159665">
                  <a:moveTo>
                    <a:pt x="5702" y="5702"/>
                  </a:moveTo>
                  <a:lnTo>
                    <a:pt x="6539" y="112146"/>
                  </a:lnTo>
                  <a:lnTo>
                    <a:pt x="5778" y="156852"/>
                  </a:lnTo>
                </a:path>
              </a:pathLst>
            </a:custGeom>
            <a:noFill/>
            <a:ln w="9525" cap="flat">
              <a:solidFill>
                <a:srgbClr val="000000"/>
              </a:solid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5E67278-FA00-4A92-BF43-7EE65A953EB5}"/>
                </a:ext>
              </a:extLst>
            </p:cNvPr>
            <p:cNvSpPr/>
            <p:nvPr/>
          </p:nvSpPr>
          <p:spPr>
            <a:xfrm>
              <a:off x="5277136" y="2342288"/>
              <a:ext cx="60825" cy="60825"/>
            </a:xfrm>
            <a:custGeom>
              <a:avLst/>
              <a:gdLst>
                <a:gd name="connsiteX0" fmla="*/ 31401 w 60824"/>
                <a:gd name="connsiteY0" fmla="*/ 59380 h 60824"/>
                <a:gd name="connsiteX1" fmla="*/ 5702 w 60824"/>
                <a:gd name="connsiteY1" fmla="*/ 5702 h 60824"/>
                <a:gd name="connsiteX2" fmla="*/ 58924 w 60824"/>
                <a:gd name="connsiteY2" fmla="*/ 6615 h 60824"/>
              </a:gdLst>
              <a:ahLst/>
              <a:cxnLst>
                <a:cxn ang="0">
                  <a:pos x="connsiteX0" y="connsiteY0"/>
                </a:cxn>
                <a:cxn ang="0">
                  <a:pos x="connsiteX1" y="connsiteY1"/>
                </a:cxn>
                <a:cxn ang="0">
                  <a:pos x="connsiteX2" y="connsiteY2"/>
                </a:cxn>
              </a:cxnLst>
              <a:rect l="l" t="t" r="r" b="b"/>
              <a:pathLst>
                <a:path w="60824" h="60824">
                  <a:moveTo>
                    <a:pt x="31401" y="59380"/>
                  </a:moveTo>
                  <a:lnTo>
                    <a:pt x="5702" y="5702"/>
                  </a:lnTo>
                  <a:lnTo>
                    <a:pt x="58924" y="661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5F0B169-B257-475C-9F2A-07ABD68BDA63}"/>
                </a:ext>
              </a:extLst>
            </p:cNvPr>
            <p:cNvSpPr/>
            <p:nvPr/>
          </p:nvSpPr>
          <p:spPr>
            <a:xfrm>
              <a:off x="5302683" y="2921493"/>
              <a:ext cx="7603" cy="174871"/>
            </a:xfrm>
            <a:custGeom>
              <a:avLst/>
              <a:gdLst>
                <a:gd name="connsiteX0" fmla="*/ 5702 w 7603"/>
                <a:gd name="connsiteY0" fmla="*/ 5702 h 174871"/>
                <a:gd name="connsiteX1" fmla="*/ 6006 w 7603"/>
                <a:gd name="connsiteY1" fmla="*/ 119749 h 174871"/>
                <a:gd name="connsiteX2" fmla="*/ 9352 w 7603"/>
                <a:gd name="connsiteY2" fmla="*/ 172210 h 174871"/>
              </a:gdLst>
              <a:ahLst/>
              <a:cxnLst>
                <a:cxn ang="0">
                  <a:pos x="connsiteX0" y="connsiteY0"/>
                </a:cxn>
                <a:cxn ang="0">
                  <a:pos x="connsiteX1" y="connsiteY1"/>
                </a:cxn>
                <a:cxn ang="0">
                  <a:pos x="connsiteX2" y="connsiteY2"/>
                </a:cxn>
              </a:cxnLst>
              <a:rect l="l" t="t" r="r" b="b"/>
              <a:pathLst>
                <a:path w="7603" h="174871">
                  <a:moveTo>
                    <a:pt x="5702" y="5702"/>
                  </a:moveTo>
                  <a:lnTo>
                    <a:pt x="6006" y="119749"/>
                  </a:lnTo>
                  <a:lnTo>
                    <a:pt x="9352" y="172210"/>
                  </a:lnTo>
                </a:path>
              </a:pathLst>
            </a:custGeom>
            <a:noFill/>
            <a:ln w="9525"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79E851EE-D1F8-40E3-941B-99760E86E067}"/>
                </a:ext>
              </a:extLst>
            </p:cNvPr>
            <p:cNvSpPr/>
            <p:nvPr/>
          </p:nvSpPr>
          <p:spPr>
            <a:xfrm>
              <a:off x="5279798" y="3086328"/>
              <a:ext cx="60825" cy="60825"/>
            </a:xfrm>
            <a:custGeom>
              <a:avLst/>
              <a:gdLst>
                <a:gd name="connsiteX0" fmla="*/ 35659 w 60824"/>
                <a:gd name="connsiteY0" fmla="*/ 60445 h 60824"/>
                <a:gd name="connsiteX1" fmla="*/ 5702 w 60824"/>
                <a:gd name="connsiteY1" fmla="*/ 9048 h 60824"/>
                <a:gd name="connsiteX2" fmla="*/ 58772 w 60824"/>
                <a:gd name="connsiteY2" fmla="*/ 5702 h 60824"/>
              </a:gdLst>
              <a:ahLst/>
              <a:cxnLst>
                <a:cxn ang="0">
                  <a:pos x="connsiteX0" y="connsiteY0"/>
                </a:cxn>
                <a:cxn ang="0">
                  <a:pos x="connsiteX1" y="connsiteY1"/>
                </a:cxn>
                <a:cxn ang="0">
                  <a:pos x="connsiteX2" y="connsiteY2"/>
                </a:cxn>
              </a:cxnLst>
              <a:rect l="l" t="t" r="r" b="b"/>
              <a:pathLst>
                <a:path w="60824" h="60824">
                  <a:moveTo>
                    <a:pt x="35659" y="60445"/>
                  </a:moveTo>
                  <a:lnTo>
                    <a:pt x="5702" y="9048"/>
                  </a:lnTo>
                  <a:lnTo>
                    <a:pt x="5877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BCDAF31D-2CA5-49EF-B11C-759EB5FE2C41}"/>
                </a:ext>
              </a:extLst>
            </p:cNvPr>
            <p:cNvSpPr/>
            <p:nvPr/>
          </p:nvSpPr>
          <p:spPr>
            <a:xfrm>
              <a:off x="5310286" y="3598169"/>
              <a:ext cx="7603" cy="136856"/>
            </a:xfrm>
            <a:custGeom>
              <a:avLst/>
              <a:gdLst>
                <a:gd name="connsiteX0" fmla="*/ 5702 w 7603"/>
                <a:gd name="connsiteY0" fmla="*/ 5702 h 136855"/>
                <a:gd name="connsiteX1" fmla="*/ 6006 w 7603"/>
                <a:gd name="connsiteY1" fmla="*/ 101501 h 136855"/>
                <a:gd name="connsiteX2" fmla="*/ 5854 w 7603"/>
                <a:gd name="connsiteY2" fmla="*/ 134043 h 136855"/>
              </a:gdLst>
              <a:ahLst/>
              <a:cxnLst>
                <a:cxn ang="0">
                  <a:pos x="connsiteX0" y="connsiteY0"/>
                </a:cxn>
                <a:cxn ang="0">
                  <a:pos x="connsiteX1" y="connsiteY1"/>
                </a:cxn>
                <a:cxn ang="0">
                  <a:pos x="connsiteX2" y="connsiteY2"/>
                </a:cxn>
              </a:cxnLst>
              <a:rect l="l" t="t" r="r" b="b"/>
              <a:pathLst>
                <a:path w="7603" h="136855">
                  <a:moveTo>
                    <a:pt x="5702" y="5702"/>
                  </a:moveTo>
                  <a:lnTo>
                    <a:pt x="6006" y="101501"/>
                  </a:lnTo>
                  <a:lnTo>
                    <a:pt x="5854" y="134043"/>
                  </a:lnTo>
                </a:path>
              </a:pathLst>
            </a:custGeom>
            <a:noFill/>
            <a:ln w="9525"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2B5BFCB-59FD-48A5-B7CA-217D507C86DC}"/>
                </a:ext>
              </a:extLst>
            </p:cNvPr>
            <p:cNvSpPr/>
            <p:nvPr/>
          </p:nvSpPr>
          <p:spPr>
            <a:xfrm>
              <a:off x="5283827" y="3726433"/>
              <a:ext cx="60825" cy="60825"/>
            </a:xfrm>
            <a:custGeom>
              <a:avLst/>
              <a:gdLst>
                <a:gd name="connsiteX0" fmla="*/ 32085 w 60824"/>
                <a:gd name="connsiteY0" fmla="*/ 59000 h 60824"/>
                <a:gd name="connsiteX1" fmla="*/ 5702 w 60824"/>
                <a:gd name="connsiteY1" fmla="*/ 5702 h 60824"/>
                <a:gd name="connsiteX2" fmla="*/ 58924 w 60824"/>
                <a:gd name="connsiteY2" fmla="*/ 5930 h 60824"/>
              </a:gdLst>
              <a:ahLst/>
              <a:cxnLst>
                <a:cxn ang="0">
                  <a:pos x="connsiteX0" y="connsiteY0"/>
                </a:cxn>
                <a:cxn ang="0">
                  <a:pos x="connsiteX1" y="connsiteY1"/>
                </a:cxn>
                <a:cxn ang="0">
                  <a:pos x="connsiteX2" y="connsiteY2"/>
                </a:cxn>
              </a:cxnLst>
              <a:rect l="l" t="t" r="r" b="b"/>
              <a:pathLst>
                <a:path w="60824" h="60824">
                  <a:moveTo>
                    <a:pt x="32085" y="59000"/>
                  </a:moveTo>
                  <a:lnTo>
                    <a:pt x="5702" y="5702"/>
                  </a:lnTo>
                  <a:lnTo>
                    <a:pt x="58924" y="5930"/>
                  </a:lnTo>
                  <a:close/>
                </a:path>
              </a:pathLst>
            </a:custGeom>
            <a:solidFill>
              <a:srgbClr val="000000"/>
            </a:solidFill>
            <a:ln w="9525"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8EFC599-E92D-40C3-81CA-7BFBDA876E72}"/>
                </a:ext>
              </a:extLst>
            </p:cNvPr>
            <p:cNvSpPr/>
            <p:nvPr/>
          </p:nvSpPr>
          <p:spPr>
            <a:xfrm>
              <a:off x="5310134" y="4206417"/>
              <a:ext cx="7603" cy="167268"/>
            </a:xfrm>
            <a:custGeom>
              <a:avLst/>
              <a:gdLst>
                <a:gd name="connsiteX0" fmla="*/ 5702 w 7603"/>
                <a:gd name="connsiteY0" fmla="*/ 5702 h 167268"/>
                <a:gd name="connsiteX1" fmla="*/ 6158 w 7603"/>
                <a:gd name="connsiteY1" fmla="*/ 116707 h 167268"/>
                <a:gd name="connsiteX2" fmla="*/ 6539 w 7603"/>
                <a:gd name="connsiteY2" fmla="*/ 164455 h 167268"/>
              </a:gdLst>
              <a:ahLst/>
              <a:cxnLst>
                <a:cxn ang="0">
                  <a:pos x="connsiteX0" y="connsiteY0"/>
                </a:cxn>
                <a:cxn ang="0">
                  <a:pos x="connsiteX1" y="connsiteY1"/>
                </a:cxn>
                <a:cxn ang="0">
                  <a:pos x="connsiteX2" y="connsiteY2"/>
                </a:cxn>
              </a:cxnLst>
              <a:rect l="l" t="t" r="r" b="b"/>
              <a:pathLst>
                <a:path w="7603" h="167268">
                  <a:moveTo>
                    <a:pt x="5702" y="5702"/>
                  </a:moveTo>
                  <a:lnTo>
                    <a:pt x="6158" y="116707"/>
                  </a:lnTo>
                  <a:lnTo>
                    <a:pt x="6539" y="164455"/>
                  </a:lnTo>
                </a:path>
              </a:pathLst>
            </a:custGeom>
            <a:noFill/>
            <a:ln w="9525"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4B01DDE-50EA-46EB-B276-95AD156AA9DD}"/>
                </a:ext>
              </a:extLst>
            </p:cNvPr>
            <p:cNvSpPr/>
            <p:nvPr/>
          </p:nvSpPr>
          <p:spPr>
            <a:xfrm>
              <a:off x="5284360" y="4365018"/>
              <a:ext cx="60825" cy="60825"/>
            </a:xfrm>
            <a:custGeom>
              <a:avLst/>
              <a:gdLst>
                <a:gd name="connsiteX0" fmla="*/ 32693 w 60824"/>
                <a:gd name="connsiteY0" fmla="*/ 59076 h 60824"/>
                <a:gd name="connsiteX1" fmla="*/ 5702 w 60824"/>
                <a:gd name="connsiteY1" fmla="*/ 608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693" y="59076"/>
                  </a:moveTo>
                  <a:lnTo>
                    <a:pt x="5702" y="608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72" name="Freeform: Shape 71">
            <a:extLst>
              <a:ext uri="{FF2B5EF4-FFF2-40B4-BE49-F238E27FC236}">
                <a16:creationId xmlns:a16="http://schemas.microsoft.com/office/drawing/2014/main" id="{B56C620A-7E49-4940-B842-4357211F2550}"/>
              </a:ext>
            </a:extLst>
          </p:cNvPr>
          <p:cNvSpPr/>
          <p:nvPr/>
        </p:nvSpPr>
        <p:spPr>
          <a:xfrm>
            <a:off x="3261554" y="5476136"/>
            <a:ext cx="1376162" cy="646264"/>
          </a:xfrm>
          <a:custGeom>
            <a:avLst/>
            <a:gdLst>
              <a:gd name="connsiteX0" fmla="*/ 5702 w 1376161"/>
              <a:gd name="connsiteY0" fmla="*/ 5702 h 646263"/>
              <a:gd name="connsiteX1" fmla="*/ 1374261 w 1376161"/>
              <a:gd name="connsiteY1" fmla="*/ 5702 h 646263"/>
              <a:gd name="connsiteX2" fmla="*/ 1374261 w 1376161"/>
              <a:gd name="connsiteY2" fmla="*/ 644363 h 646263"/>
              <a:gd name="connsiteX3" fmla="*/ 5702 w 1376161"/>
              <a:gd name="connsiteY3" fmla="*/ 644363 h 646263"/>
            </a:gdLst>
            <a:ahLst/>
            <a:cxnLst>
              <a:cxn ang="0">
                <a:pos x="connsiteX0" y="connsiteY0"/>
              </a:cxn>
              <a:cxn ang="0">
                <a:pos x="connsiteX1" y="connsiteY1"/>
              </a:cxn>
              <a:cxn ang="0">
                <a:pos x="connsiteX2" y="connsiteY2"/>
              </a:cxn>
              <a:cxn ang="0">
                <a:pos x="connsiteX3" y="connsiteY3"/>
              </a:cxn>
            </a:cxnLst>
            <a:rect l="l" t="t" r="r" b="b"/>
            <a:pathLst>
              <a:path w="1376161" h="646263">
                <a:moveTo>
                  <a:pt x="5702" y="5702"/>
                </a:moveTo>
                <a:lnTo>
                  <a:pt x="1374261" y="5702"/>
                </a:lnTo>
                <a:lnTo>
                  <a:pt x="1374261" y="644363"/>
                </a:lnTo>
                <a:lnTo>
                  <a:pt x="5702" y="644363"/>
                </a:lnTo>
                <a:close/>
              </a:path>
            </a:pathLst>
          </a:custGeom>
          <a:solidFill>
            <a:srgbClr val="DAE8FC"/>
          </a:solidFill>
          <a:ln w="9525" cap="flat">
            <a:solidFill>
              <a:srgbClr val="6C8EBF"/>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1F9DA38-B990-42CA-85F5-47D24F0E4971}"/>
              </a:ext>
            </a:extLst>
          </p:cNvPr>
          <p:cNvSpPr/>
          <p:nvPr/>
        </p:nvSpPr>
        <p:spPr>
          <a:xfrm>
            <a:off x="3255852" y="5470433"/>
            <a:ext cx="1391368" cy="661470"/>
          </a:xfrm>
          <a:custGeom>
            <a:avLst/>
            <a:gdLst>
              <a:gd name="connsiteX0" fmla="*/ 11405 w 1391367"/>
              <a:gd name="connsiteY0" fmla="*/ 11405 h 661470"/>
              <a:gd name="connsiteX1" fmla="*/ 1379963 w 1391367"/>
              <a:gd name="connsiteY1" fmla="*/ 11405 h 661470"/>
              <a:gd name="connsiteX2" fmla="*/ 1379963 w 1391367"/>
              <a:gd name="connsiteY2" fmla="*/ 650065 h 661470"/>
              <a:gd name="connsiteX3" fmla="*/ 11405 w 1391367"/>
              <a:gd name="connsiteY3" fmla="*/ 650065 h 661470"/>
            </a:gdLst>
            <a:ahLst/>
            <a:cxnLst>
              <a:cxn ang="0">
                <a:pos x="connsiteX0" y="connsiteY0"/>
              </a:cxn>
              <a:cxn ang="0">
                <a:pos x="connsiteX1" y="connsiteY1"/>
              </a:cxn>
              <a:cxn ang="0">
                <a:pos x="connsiteX2" y="connsiteY2"/>
              </a:cxn>
              <a:cxn ang="0">
                <a:pos x="connsiteX3" y="connsiteY3"/>
              </a:cxn>
            </a:cxnLst>
            <a:rect l="l" t="t" r="r" b="b"/>
            <a:pathLst>
              <a:path w="1391367" h="661470">
                <a:moveTo>
                  <a:pt x="11405" y="11405"/>
                </a:moveTo>
                <a:lnTo>
                  <a:pt x="1379963" y="11405"/>
                </a:lnTo>
                <a:lnTo>
                  <a:pt x="1379963" y="650065"/>
                </a:lnTo>
                <a:lnTo>
                  <a:pt x="11405" y="650065"/>
                </a:lnTo>
                <a:close/>
              </a:path>
            </a:pathLst>
          </a:custGeom>
          <a:solidFill>
            <a:srgbClr val="DAE8FC"/>
          </a:solidFill>
          <a:ln w="19050" cap="flat">
            <a:solidFill>
              <a:srgbClr val="6C8EBF"/>
            </a:solidFill>
            <a:prstDash val="solid"/>
            <a:miter/>
          </a:ln>
        </p:spPr>
        <p:txBody>
          <a:bodyPr rtlCol="0" anchor="ctr"/>
          <a:lstStyle/>
          <a:p>
            <a:endParaRPr lang="en-IN"/>
          </a:p>
        </p:txBody>
      </p:sp>
      <p:pic>
        <p:nvPicPr>
          <p:cNvPr id="74" name="Picture 73">
            <a:extLst>
              <a:ext uri="{FF2B5EF4-FFF2-40B4-BE49-F238E27FC236}">
                <a16:creationId xmlns:a16="http://schemas.microsoft.com/office/drawing/2014/main" id="{E41A1DCC-848D-40EC-BF07-D5147756DAFA}"/>
              </a:ext>
            </a:extLst>
          </p:cNvPr>
          <p:cNvPicPr>
            <a:picLocks noChangeAspect="1"/>
          </p:cNvPicPr>
          <p:nvPr/>
        </p:nvPicPr>
        <p:blipFill>
          <a:blip r:embed="rId22"/>
          <a:stretch>
            <a:fillRect/>
          </a:stretch>
        </p:blipFill>
        <p:spPr>
          <a:xfrm>
            <a:off x="3274859" y="5535062"/>
            <a:ext cx="1353352" cy="129253"/>
          </a:xfrm>
          <a:custGeom>
            <a:avLst/>
            <a:gdLst>
              <a:gd name="connsiteX0" fmla="*/ 0 w 1353352"/>
              <a:gd name="connsiteY0" fmla="*/ 0 h 129252"/>
              <a:gd name="connsiteX1" fmla="*/ 1353353 w 1353352"/>
              <a:gd name="connsiteY1" fmla="*/ 0 h 129252"/>
              <a:gd name="connsiteX2" fmla="*/ 1353353 w 1353352"/>
              <a:gd name="connsiteY2" fmla="*/ 129253 h 129252"/>
              <a:gd name="connsiteX3" fmla="*/ 0 w 1353352"/>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353352" h="129252">
                <a:moveTo>
                  <a:pt x="0" y="0"/>
                </a:moveTo>
                <a:lnTo>
                  <a:pt x="1353353" y="0"/>
                </a:lnTo>
                <a:lnTo>
                  <a:pt x="1353353" y="129253"/>
                </a:lnTo>
                <a:lnTo>
                  <a:pt x="0" y="129253"/>
                </a:lnTo>
                <a:close/>
              </a:path>
            </a:pathLst>
          </a:custGeom>
          <a:ln/>
        </p:spPr>
      </p:pic>
      <p:sp>
        <p:nvSpPr>
          <p:cNvPr id="75" name="Freeform: Shape 74">
            <a:extLst>
              <a:ext uri="{FF2B5EF4-FFF2-40B4-BE49-F238E27FC236}">
                <a16:creationId xmlns:a16="http://schemas.microsoft.com/office/drawing/2014/main" id="{3EA17D5C-EE76-42DD-B207-3A4568CCAD48}"/>
              </a:ext>
            </a:extLst>
          </p:cNvPr>
          <p:cNvSpPr/>
          <p:nvPr/>
        </p:nvSpPr>
        <p:spPr>
          <a:xfrm>
            <a:off x="3331883" y="5751750"/>
            <a:ext cx="1239306" cy="281315"/>
          </a:xfrm>
          <a:custGeom>
            <a:avLst/>
            <a:gdLst>
              <a:gd name="connsiteX0" fmla="*/ 11405 w 1239305"/>
              <a:gd name="connsiteY0" fmla="*/ 11405 h 281314"/>
              <a:gd name="connsiteX1" fmla="*/ 1227901 w 1239305"/>
              <a:gd name="connsiteY1" fmla="*/ 11405 h 281314"/>
              <a:gd name="connsiteX2" fmla="*/ 1227901 w 1239305"/>
              <a:gd name="connsiteY2" fmla="*/ 269910 h 281314"/>
              <a:gd name="connsiteX3" fmla="*/ 11405 w 1239305"/>
              <a:gd name="connsiteY3" fmla="*/ 269910 h 281314"/>
            </a:gdLst>
            <a:ahLst/>
            <a:cxnLst>
              <a:cxn ang="0">
                <a:pos x="connsiteX0" y="connsiteY0"/>
              </a:cxn>
              <a:cxn ang="0">
                <a:pos x="connsiteX1" y="connsiteY1"/>
              </a:cxn>
              <a:cxn ang="0">
                <a:pos x="connsiteX2" y="connsiteY2"/>
              </a:cxn>
              <a:cxn ang="0">
                <a:pos x="connsiteX3" y="connsiteY3"/>
              </a:cxn>
            </a:cxnLst>
            <a:rect l="l" t="t" r="r" b="b"/>
            <a:pathLst>
              <a:path w="1239305" h="281314">
                <a:moveTo>
                  <a:pt x="11405" y="11405"/>
                </a:moveTo>
                <a:lnTo>
                  <a:pt x="1227901" y="11405"/>
                </a:lnTo>
                <a:lnTo>
                  <a:pt x="1227901" y="269910"/>
                </a:lnTo>
                <a:lnTo>
                  <a:pt x="11405" y="26991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76" name="Picture 75">
            <a:extLst>
              <a:ext uri="{FF2B5EF4-FFF2-40B4-BE49-F238E27FC236}">
                <a16:creationId xmlns:a16="http://schemas.microsoft.com/office/drawing/2014/main" id="{AF83E707-00C7-41F6-9590-634E31FA9F9D}"/>
              </a:ext>
            </a:extLst>
          </p:cNvPr>
          <p:cNvPicPr>
            <a:picLocks noChangeAspect="1"/>
          </p:cNvPicPr>
          <p:nvPr/>
        </p:nvPicPr>
        <p:blipFill>
          <a:blip r:embed="rId23"/>
          <a:stretch>
            <a:fillRect/>
          </a:stretch>
        </p:blipFill>
        <p:spPr>
          <a:xfrm>
            <a:off x="3350890" y="5839186"/>
            <a:ext cx="1201290" cy="129253"/>
          </a:xfrm>
          <a:custGeom>
            <a:avLst/>
            <a:gdLst>
              <a:gd name="connsiteX0" fmla="*/ 0 w 1201290"/>
              <a:gd name="connsiteY0" fmla="*/ 0 h 129252"/>
              <a:gd name="connsiteX1" fmla="*/ 1201290 w 1201290"/>
              <a:gd name="connsiteY1" fmla="*/ 0 h 129252"/>
              <a:gd name="connsiteX2" fmla="*/ 1201290 w 1201290"/>
              <a:gd name="connsiteY2" fmla="*/ 129253 h 129252"/>
              <a:gd name="connsiteX3" fmla="*/ 0 w 1201290"/>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1201290" h="129252">
                <a:moveTo>
                  <a:pt x="0" y="0"/>
                </a:moveTo>
                <a:lnTo>
                  <a:pt x="1201290" y="0"/>
                </a:lnTo>
                <a:lnTo>
                  <a:pt x="1201290" y="129253"/>
                </a:lnTo>
                <a:lnTo>
                  <a:pt x="0" y="129253"/>
                </a:lnTo>
                <a:close/>
              </a:path>
            </a:pathLst>
          </a:custGeom>
          <a:ln/>
        </p:spPr>
      </p:pic>
      <p:grpSp>
        <p:nvGrpSpPr>
          <p:cNvPr id="154" name="Group 153">
            <a:extLst>
              <a:ext uri="{FF2B5EF4-FFF2-40B4-BE49-F238E27FC236}">
                <a16:creationId xmlns:a16="http://schemas.microsoft.com/office/drawing/2014/main" id="{71BCEBE7-2879-45CC-9125-262D474704ED}"/>
              </a:ext>
            </a:extLst>
          </p:cNvPr>
          <p:cNvGrpSpPr/>
          <p:nvPr/>
        </p:nvGrpSpPr>
        <p:grpSpPr>
          <a:xfrm>
            <a:off x="6095613" y="-3802"/>
            <a:ext cx="1011213" cy="4964827"/>
            <a:chOff x="6095611" y="-3802"/>
            <a:chExt cx="1011213" cy="4964827"/>
          </a:xfrm>
        </p:grpSpPr>
        <p:sp>
          <p:nvSpPr>
            <p:cNvPr id="77" name="Freeform: Shape 76">
              <a:extLst>
                <a:ext uri="{FF2B5EF4-FFF2-40B4-BE49-F238E27FC236}">
                  <a16:creationId xmlns:a16="http://schemas.microsoft.com/office/drawing/2014/main" id="{F061150E-C3B7-403C-A1E0-72E47B9EC0FE}"/>
                </a:ext>
              </a:extLst>
            </p:cNvPr>
            <p:cNvSpPr/>
            <p:nvPr/>
          </p:nvSpPr>
          <p:spPr>
            <a:xfrm>
              <a:off x="6101313" y="1901"/>
              <a:ext cx="996007" cy="4949621"/>
            </a:xfrm>
            <a:custGeom>
              <a:avLst/>
              <a:gdLst>
                <a:gd name="connsiteX0" fmla="*/ 5702 w 996006"/>
                <a:gd name="connsiteY0" fmla="*/ 5702 h 4949620"/>
                <a:gd name="connsiteX1" fmla="*/ 994106 w 996006"/>
                <a:gd name="connsiteY1" fmla="*/ 5702 h 4949620"/>
                <a:gd name="connsiteX2" fmla="*/ 994106 w 996006"/>
                <a:gd name="connsiteY2" fmla="*/ 4947720 h 4949620"/>
                <a:gd name="connsiteX3" fmla="*/ 5702 w 996006"/>
                <a:gd name="connsiteY3" fmla="*/ 4947720 h 4949620"/>
              </a:gdLst>
              <a:ahLst/>
              <a:cxnLst>
                <a:cxn ang="0">
                  <a:pos x="connsiteX0" y="connsiteY0"/>
                </a:cxn>
                <a:cxn ang="0">
                  <a:pos x="connsiteX1" y="connsiteY1"/>
                </a:cxn>
                <a:cxn ang="0">
                  <a:pos x="connsiteX2" y="connsiteY2"/>
                </a:cxn>
                <a:cxn ang="0">
                  <a:pos x="connsiteX3" y="connsiteY3"/>
                </a:cxn>
              </a:cxnLst>
              <a:rect l="l" t="t" r="r" b="b"/>
              <a:pathLst>
                <a:path w="996006" h="4949620">
                  <a:moveTo>
                    <a:pt x="5702" y="5702"/>
                  </a:moveTo>
                  <a:lnTo>
                    <a:pt x="994106" y="5702"/>
                  </a:lnTo>
                  <a:lnTo>
                    <a:pt x="994106" y="4947720"/>
                  </a:lnTo>
                  <a:lnTo>
                    <a:pt x="5702" y="4947720"/>
                  </a:lnTo>
                  <a:close/>
                </a:path>
              </a:pathLst>
            </a:custGeom>
            <a:solidFill>
              <a:srgbClr val="D5E8D4"/>
            </a:solidFill>
            <a:ln w="9525" cap="flat">
              <a:solidFill>
                <a:srgbClr val="82B366"/>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E21EBD8-EEFF-417B-A8A9-BB243062D1C3}"/>
                </a:ext>
              </a:extLst>
            </p:cNvPr>
            <p:cNvSpPr/>
            <p:nvPr/>
          </p:nvSpPr>
          <p:spPr>
            <a:xfrm>
              <a:off x="6095611" y="-3802"/>
              <a:ext cx="1011213" cy="4964827"/>
            </a:xfrm>
            <a:custGeom>
              <a:avLst/>
              <a:gdLst>
                <a:gd name="connsiteX0" fmla="*/ 11405 w 1011212"/>
                <a:gd name="connsiteY0" fmla="*/ 11405 h 4964827"/>
                <a:gd name="connsiteX1" fmla="*/ 999808 w 1011212"/>
                <a:gd name="connsiteY1" fmla="*/ 11405 h 4964827"/>
                <a:gd name="connsiteX2" fmla="*/ 999808 w 1011212"/>
                <a:gd name="connsiteY2" fmla="*/ 4953423 h 4964827"/>
                <a:gd name="connsiteX3" fmla="*/ 11405 w 1011212"/>
                <a:gd name="connsiteY3" fmla="*/ 4953423 h 4964827"/>
              </a:gdLst>
              <a:ahLst/>
              <a:cxnLst>
                <a:cxn ang="0">
                  <a:pos x="connsiteX0" y="connsiteY0"/>
                </a:cxn>
                <a:cxn ang="0">
                  <a:pos x="connsiteX1" y="connsiteY1"/>
                </a:cxn>
                <a:cxn ang="0">
                  <a:pos x="connsiteX2" y="connsiteY2"/>
                </a:cxn>
                <a:cxn ang="0">
                  <a:pos x="connsiteX3" y="connsiteY3"/>
                </a:cxn>
              </a:cxnLst>
              <a:rect l="l" t="t" r="r" b="b"/>
              <a:pathLst>
                <a:path w="1011212" h="4964827">
                  <a:moveTo>
                    <a:pt x="11405" y="11405"/>
                  </a:moveTo>
                  <a:lnTo>
                    <a:pt x="999808" y="11405"/>
                  </a:lnTo>
                  <a:lnTo>
                    <a:pt x="999808" y="4953423"/>
                  </a:lnTo>
                  <a:lnTo>
                    <a:pt x="11405" y="4953423"/>
                  </a:lnTo>
                  <a:close/>
                </a:path>
              </a:pathLst>
            </a:custGeom>
            <a:solidFill>
              <a:srgbClr val="D5E8D4"/>
            </a:solidFill>
            <a:ln w="19050" cap="flat">
              <a:solidFill>
                <a:srgbClr val="82B366"/>
              </a:solidFill>
              <a:prstDash val="solid"/>
              <a:miter/>
            </a:ln>
          </p:spPr>
          <p:txBody>
            <a:bodyPr rtlCol="0" anchor="ctr"/>
            <a:lstStyle/>
            <a:p>
              <a:endParaRPr lang="en-IN"/>
            </a:p>
          </p:txBody>
        </p:sp>
        <p:pic>
          <p:nvPicPr>
            <p:cNvPr id="79" name="Picture 78">
              <a:extLst>
                <a:ext uri="{FF2B5EF4-FFF2-40B4-BE49-F238E27FC236}">
                  <a16:creationId xmlns:a16="http://schemas.microsoft.com/office/drawing/2014/main" id="{4D29DD87-954D-4541-AB7D-7738EF4D81FF}"/>
                </a:ext>
              </a:extLst>
            </p:cNvPr>
            <p:cNvPicPr>
              <a:picLocks noChangeAspect="1"/>
            </p:cNvPicPr>
            <p:nvPr/>
          </p:nvPicPr>
          <p:blipFill>
            <a:blip r:embed="rId24"/>
            <a:stretch>
              <a:fillRect/>
            </a:stretch>
          </p:blipFill>
          <p:spPr>
            <a:xfrm>
              <a:off x="6110817" y="60825"/>
              <a:ext cx="973197" cy="243299"/>
            </a:xfrm>
            <a:custGeom>
              <a:avLst/>
              <a:gdLst>
                <a:gd name="connsiteX0" fmla="*/ 0 w 973197"/>
                <a:gd name="connsiteY0" fmla="*/ 0 h 243299"/>
                <a:gd name="connsiteX1" fmla="*/ 973197 w 973197"/>
                <a:gd name="connsiteY1" fmla="*/ 0 h 243299"/>
                <a:gd name="connsiteX2" fmla="*/ 973197 w 973197"/>
                <a:gd name="connsiteY2" fmla="*/ 243299 h 243299"/>
                <a:gd name="connsiteX3" fmla="*/ 0 w 97319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973197" h="243299">
                  <a:moveTo>
                    <a:pt x="0" y="0"/>
                  </a:moveTo>
                  <a:lnTo>
                    <a:pt x="973197" y="0"/>
                  </a:lnTo>
                  <a:lnTo>
                    <a:pt x="973197" y="243299"/>
                  </a:lnTo>
                  <a:lnTo>
                    <a:pt x="0" y="243299"/>
                  </a:lnTo>
                  <a:close/>
                </a:path>
              </a:pathLst>
            </a:custGeom>
            <a:ln/>
          </p:spPr>
        </p:pic>
        <p:sp>
          <p:nvSpPr>
            <p:cNvPr id="80" name="Freeform: Shape 79">
              <a:extLst>
                <a:ext uri="{FF2B5EF4-FFF2-40B4-BE49-F238E27FC236}">
                  <a16:creationId xmlns:a16="http://schemas.microsoft.com/office/drawing/2014/main" id="{6CB6FCC9-5A31-400E-8440-73E7C11AAC5F}"/>
                </a:ext>
              </a:extLst>
            </p:cNvPr>
            <p:cNvSpPr/>
            <p:nvPr/>
          </p:nvSpPr>
          <p:spPr>
            <a:xfrm>
              <a:off x="6196352" y="1116440"/>
              <a:ext cx="813532" cy="517011"/>
            </a:xfrm>
            <a:custGeom>
              <a:avLst/>
              <a:gdLst>
                <a:gd name="connsiteX0" fmla="*/ 11405 w 813532"/>
                <a:gd name="connsiteY0" fmla="*/ 11405 h 517011"/>
                <a:gd name="connsiteX1" fmla="*/ 802127 w 813532"/>
                <a:gd name="connsiteY1" fmla="*/ 11405 h 517011"/>
                <a:gd name="connsiteX2" fmla="*/ 802127 w 813532"/>
                <a:gd name="connsiteY2" fmla="*/ 508800 h 517011"/>
                <a:gd name="connsiteX3" fmla="*/ 11405 w 813532"/>
                <a:gd name="connsiteY3" fmla="*/ 508800 h 517011"/>
              </a:gdLst>
              <a:ahLst/>
              <a:cxnLst>
                <a:cxn ang="0">
                  <a:pos x="connsiteX0" y="connsiteY0"/>
                </a:cxn>
                <a:cxn ang="0">
                  <a:pos x="connsiteX1" y="connsiteY1"/>
                </a:cxn>
                <a:cxn ang="0">
                  <a:pos x="connsiteX2" y="connsiteY2"/>
                </a:cxn>
                <a:cxn ang="0">
                  <a:pos x="connsiteX3" y="connsiteY3"/>
                </a:cxn>
              </a:cxnLst>
              <a:rect l="l" t="t" r="r" b="b"/>
              <a:pathLst>
                <a:path w="813532" h="517011">
                  <a:moveTo>
                    <a:pt x="11405" y="11405"/>
                  </a:moveTo>
                  <a:lnTo>
                    <a:pt x="802127" y="11405"/>
                  </a:lnTo>
                  <a:lnTo>
                    <a:pt x="802127" y="508800"/>
                  </a:lnTo>
                  <a:lnTo>
                    <a:pt x="11405" y="508800"/>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1" name="Picture 80">
              <a:extLst>
                <a:ext uri="{FF2B5EF4-FFF2-40B4-BE49-F238E27FC236}">
                  <a16:creationId xmlns:a16="http://schemas.microsoft.com/office/drawing/2014/main" id="{B3FE5794-E7D6-4D67-B80A-33A91979180D}"/>
                </a:ext>
              </a:extLst>
            </p:cNvPr>
            <p:cNvPicPr>
              <a:picLocks noChangeAspect="1"/>
            </p:cNvPicPr>
            <p:nvPr/>
          </p:nvPicPr>
          <p:blipFill>
            <a:blip r:embed="rId25"/>
            <a:stretch>
              <a:fillRect/>
            </a:stretch>
          </p:blipFill>
          <p:spPr>
            <a:xfrm>
              <a:off x="6209657" y="1212695"/>
              <a:ext cx="775517" cy="349743"/>
            </a:xfrm>
            <a:custGeom>
              <a:avLst/>
              <a:gdLst>
                <a:gd name="connsiteX0" fmla="*/ 0 w 775516"/>
                <a:gd name="connsiteY0" fmla="*/ 0 h 349742"/>
                <a:gd name="connsiteX1" fmla="*/ 775517 w 775516"/>
                <a:gd name="connsiteY1" fmla="*/ 0 h 349742"/>
                <a:gd name="connsiteX2" fmla="*/ 775517 w 775516"/>
                <a:gd name="connsiteY2" fmla="*/ 349743 h 349742"/>
                <a:gd name="connsiteX3" fmla="*/ 0 w 775516"/>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75516" h="349742">
                  <a:moveTo>
                    <a:pt x="0" y="0"/>
                  </a:moveTo>
                  <a:lnTo>
                    <a:pt x="775517" y="0"/>
                  </a:lnTo>
                  <a:lnTo>
                    <a:pt x="775517" y="349743"/>
                  </a:lnTo>
                  <a:lnTo>
                    <a:pt x="0" y="349743"/>
                  </a:lnTo>
                  <a:close/>
                </a:path>
              </a:pathLst>
            </a:custGeom>
            <a:ln/>
          </p:spPr>
        </p:pic>
        <p:sp>
          <p:nvSpPr>
            <p:cNvPr id="82" name="Freeform: Shape 81">
              <a:extLst>
                <a:ext uri="{FF2B5EF4-FFF2-40B4-BE49-F238E27FC236}">
                  <a16:creationId xmlns:a16="http://schemas.microsoft.com/office/drawing/2014/main" id="{FCCC8E7B-8500-4BF1-B9CA-B5FBE5B81CCE}"/>
                </a:ext>
              </a:extLst>
            </p:cNvPr>
            <p:cNvSpPr/>
            <p:nvPr/>
          </p:nvSpPr>
          <p:spPr>
            <a:xfrm>
              <a:off x="6196352" y="434517"/>
              <a:ext cx="821135" cy="402965"/>
            </a:xfrm>
            <a:custGeom>
              <a:avLst/>
              <a:gdLst>
                <a:gd name="connsiteX0" fmla="*/ 11405 w 821135"/>
                <a:gd name="connsiteY0" fmla="*/ 11405 h 402964"/>
                <a:gd name="connsiteX1" fmla="*/ 809731 w 821135"/>
                <a:gd name="connsiteY1" fmla="*/ 11405 h 402964"/>
                <a:gd name="connsiteX2" fmla="*/ 809731 w 821135"/>
                <a:gd name="connsiteY2" fmla="*/ 396502 h 402964"/>
                <a:gd name="connsiteX3" fmla="*/ 11405 w 821135"/>
                <a:gd name="connsiteY3" fmla="*/ 396502 h 402964"/>
              </a:gdLst>
              <a:ahLst/>
              <a:cxnLst>
                <a:cxn ang="0">
                  <a:pos x="connsiteX0" y="connsiteY0"/>
                </a:cxn>
                <a:cxn ang="0">
                  <a:pos x="connsiteX1" y="connsiteY1"/>
                </a:cxn>
                <a:cxn ang="0">
                  <a:pos x="connsiteX2" y="connsiteY2"/>
                </a:cxn>
                <a:cxn ang="0">
                  <a:pos x="connsiteX3" y="connsiteY3"/>
                </a:cxn>
              </a:cxnLst>
              <a:rect l="l" t="t" r="r" b="b"/>
              <a:pathLst>
                <a:path w="821135" h="402964">
                  <a:moveTo>
                    <a:pt x="11405" y="11405"/>
                  </a:moveTo>
                  <a:lnTo>
                    <a:pt x="809731" y="11405"/>
                  </a:lnTo>
                  <a:lnTo>
                    <a:pt x="809731" y="396502"/>
                  </a:lnTo>
                  <a:lnTo>
                    <a:pt x="11405" y="39650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3" name="Picture 82">
              <a:extLst>
                <a:ext uri="{FF2B5EF4-FFF2-40B4-BE49-F238E27FC236}">
                  <a16:creationId xmlns:a16="http://schemas.microsoft.com/office/drawing/2014/main" id="{36E2BB04-37DB-4526-9B4F-E486F05885A2}"/>
                </a:ext>
              </a:extLst>
            </p:cNvPr>
            <p:cNvPicPr>
              <a:picLocks noChangeAspect="1"/>
            </p:cNvPicPr>
            <p:nvPr/>
          </p:nvPicPr>
          <p:blipFill>
            <a:blip r:embed="rId26"/>
            <a:stretch>
              <a:fillRect/>
            </a:stretch>
          </p:blipFill>
          <p:spPr>
            <a:xfrm>
              <a:off x="6209657" y="475194"/>
              <a:ext cx="783120" cy="349743"/>
            </a:xfrm>
            <a:custGeom>
              <a:avLst/>
              <a:gdLst>
                <a:gd name="connsiteX0" fmla="*/ 0 w 783119"/>
                <a:gd name="connsiteY0" fmla="*/ 0 h 349742"/>
                <a:gd name="connsiteX1" fmla="*/ 783120 w 783119"/>
                <a:gd name="connsiteY1" fmla="*/ 0 h 349742"/>
                <a:gd name="connsiteX2" fmla="*/ 783120 w 783119"/>
                <a:gd name="connsiteY2" fmla="*/ 349743 h 349742"/>
                <a:gd name="connsiteX3" fmla="*/ 0 w 783119"/>
                <a:gd name="connsiteY3" fmla="*/ 349743 h 349742"/>
              </a:gdLst>
              <a:ahLst/>
              <a:cxnLst>
                <a:cxn ang="0">
                  <a:pos x="connsiteX0" y="connsiteY0"/>
                </a:cxn>
                <a:cxn ang="0">
                  <a:pos x="connsiteX1" y="connsiteY1"/>
                </a:cxn>
                <a:cxn ang="0">
                  <a:pos x="connsiteX2" y="connsiteY2"/>
                </a:cxn>
                <a:cxn ang="0">
                  <a:pos x="connsiteX3" y="connsiteY3"/>
                </a:cxn>
              </a:cxnLst>
              <a:rect l="l" t="t" r="r" b="b"/>
              <a:pathLst>
                <a:path w="783119" h="349742">
                  <a:moveTo>
                    <a:pt x="0" y="0"/>
                  </a:moveTo>
                  <a:lnTo>
                    <a:pt x="783120" y="0"/>
                  </a:lnTo>
                  <a:lnTo>
                    <a:pt x="783120" y="349743"/>
                  </a:lnTo>
                  <a:lnTo>
                    <a:pt x="0" y="349743"/>
                  </a:lnTo>
                  <a:close/>
                </a:path>
              </a:pathLst>
            </a:custGeom>
            <a:ln/>
          </p:spPr>
        </p:pic>
        <p:sp>
          <p:nvSpPr>
            <p:cNvPr id="84" name="Freeform: Shape 83">
              <a:extLst>
                <a:ext uri="{FF2B5EF4-FFF2-40B4-BE49-F238E27FC236}">
                  <a16:creationId xmlns:a16="http://schemas.microsoft.com/office/drawing/2014/main" id="{11A26CDB-F711-48A3-8BC3-0668BEBD1261}"/>
                </a:ext>
              </a:extLst>
            </p:cNvPr>
            <p:cNvSpPr/>
            <p:nvPr/>
          </p:nvSpPr>
          <p:spPr>
            <a:xfrm>
              <a:off x="6158336" y="1894618"/>
              <a:ext cx="889563" cy="471392"/>
            </a:xfrm>
            <a:custGeom>
              <a:avLst/>
              <a:gdLst>
                <a:gd name="connsiteX0" fmla="*/ 11405 w 889563"/>
                <a:gd name="connsiteY0" fmla="*/ 11405 h 471392"/>
                <a:gd name="connsiteX1" fmla="*/ 878159 w 889563"/>
                <a:gd name="connsiteY1" fmla="*/ 11405 h 471392"/>
                <a:gd name="connsiteX2" fmla="*/ 878159 w 889563"/>
                <a:gd name="connsiteY2" fmla="*/ 460672 h 471392"/>
                <a:gd name="connsiteX3" fmla="*/ 11405 w 889563"/>
                <a:gd name="connsiteY3" fmla="*/ 460672 h 471392"/>
              </a:gdLst>
              <a:ahLst/>
              <a:cxnLst>
                <a:cxn ang="0">
                  <a:pos x="connsiteX0" y="connsiteY0"/>
                </a:cxn>
                <a:cxn ang="0">
                  <a:pos x="connsiteX1" y="connsiteY1"/>
                </a:cxn>
                <a:cxn ang="0">
                  <a:pos x="connsiteX2" y="connsiteY2"/>
                </a:cxn>
                <a:cxn ang="0">
                  <a:pos x="connsiteX3" y="connsiteY3"/>
                </a:cxn>
              </a:cxnLst>
              <a:rect l="l" t="t" r="r" b="b"/>
              <a:pathLst>
                <a:path w="889563" h="471392">
                  <a:moveTo>
                    <a:pt x="11405" y="11405"/>
                  </a:moveTo>
                  <a:lnTo>
                    <a:pt x="878159" y="11405"/>
                  </a:lnTo>
                  <a:lnTo>
                    <a:pt x="878159" y="460672"/>
                  </a:lnTo>
                  <a:lnTo>
                    <a:pt x="11405" y="460672"/>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5" name="Picture 84">
              <a:extLst>
                <a:ext uri="{FF2B5EF4-FFF2-40B4-BE49-F238E27FC236}">
                  <a16:creationId xmlns:a16="http://schemas.microsoft.com/office/drawing/2014/main" id="{C9E55A04-4A87-4D7C-80FD-16339E0E0656}"/>
                </a:ext>
              </a:extLst>
            </p:cNvPr>
            <p:cNvPicPr>
              <a:picLocks noChangeAspect="1"/>
            </p:cNvPicPr>
            <p:nvPr/>
          </p:nvPicPr>
          <p:blipFill>
            <a:blip r:embed="rId27"/>
            <a:stretch>
              <a:fillRect/>
            </a:stretch>
          </p:blipFill>
          <p:spPr>
            <a:xfrm>
              <a:off x="6171642" y="1908379"/>
              <a:ext cx="851548" cy="463789"/>
            </a:xfrm>
            <a:custGeom>
              <a:avLst/>
              <a:gdLst>
                <a:gd name="connsiteX0" fmla="*/ 0 w 851547"/>
                <a:gd name="connsiteY0" fmla="*/ 0 h 463789"/>
                <a:gd name="connsiteX1" fmla="*/ 851548 w 851547"/>
                <a:gd name="connsiteY1" fmla="*/ 0 h 463789"/>
                <a:gd name="connsiteX2" fmla="*/ 851548 w 851547"/>
                <a:gd name="connsiteY2" fmla="*/ 463789 h 463789"/>
                <a:gd name="connsiteX3" fmla="*/ 0 w 851547"/>
                <a:gd name="connsiteY3" fmla="*/ 463789 h 463789"/>
              </a:gdLst>
              <a:ahLst/>
              <a:cxnLst>
                <a:cxn ang="0">
                  <a:pos x="connsiteX0" y="connsiteY0"/>
                </a:cxn>
                <a:cxn ang="0">
                  <a:pos x="connsiteX1" y="connsiteY1"/>
                </a:cxn>
                <a:cxn ang="0">
                  <a:pos x="connsiteX2" y="connsiteY2"/>
                </a:cxn>
                <a:cxn ang="0">
                  <a:pos x="connsiteX3" y="connsiteY3"/>
                </a:cxn>
              </a:cxnLst>
              <a:rect l="l" t="t" r="r" b="b"/>
              <a:pathLst>
                <a:path w="851547" h="463789">
                  <a:moveTo>
                    <a:pt x="0" y="0"/>
                  </a:moveTo>
                  <a:lnTo>
                    <a:pt x="851548" y="0"/>
                  </a:lnTo>
                  <a:lnTo>
                    <a:pt x="851548" y="463789"/>
                  </a:lnTo>
                  <a:lnTo>
                    <a:pt x="0" y="463789"/>
                  </a:lnTo>
                  <a:close/>
                </a:path>
              </a:pathLst>
            </a:custGeom>
            <a:ln/>
          </p:spPr>
        </p:pic>
        <p:sp>
          <p:nvSpPr>
            <p:cNvPr id="86" name="Freeform: Shape 85">
              <a:extLst>
                <a:ext uri="{FF2B5EF4-FFF2-40B4-BE49-F238E27FC236}">
                  <a16:creationId xmlns:a16="http://schemas.microsoft.com/office/drawing/2014/main" id="{898CBDB4-8DC5-41C3-AEDC-20AD05B5D532}"/>
                </a:ext>
              </a:extLst>
            </p:cNvPr>
            <p:cNvSpPr/>
            <p:nvPr/>
          </p:nvSpPr>
          <p:spPr>
            <a:xfrm>
              <a:off x="6175443" y="2632727"/>
              <a:ext cx="851548" cy="623455"/>
            </a:xfrm>
            <a:custGeom>
              <a:avLst/>
              <a:gdLst>
                <a:gd name="connsiteX0" fmla="*/ 11405 w 851547"/>
                <a:gd name="connsiteY0" fmla="*/ 11405 h 623454"/>
                <a:gd name="connsiteX1" fmla="*/ 843945 w 851547"/>
                <a:gd name="connsiteY1" fmla="*/ 11405 h 623454"/>
                <a:gd name="connsiteX2" fmla="*/ 843945 w 851547"/>
                <a:gd name="connsiteY2" fmla="*/ 613114 h 623454"/>
                <a:gd name="connsiteX3" fmla="*/ 11405 w 851547"/>
                <a:gd name="connsiteY3" fmla="*/ 613114 h 623454"/>
              </a:gdLst>
              <a:ahLst/>
              <a:cxnLst>
                <a:cxn ang="0">
                  <a:pos x="connsiteX0" y="connsiteY0"/>
                </a:cxn>
                <a:cxn ang="0">
                  <a:pos x="connsiteX1" y="connsiteY1"/>
                </a:cxn>
                <a:cxn ang="0">
                  <a:pos x="connsiteX2" y="connsiteY2"/>
                </a:cxn>
                <a:cxn ang="0">
                  <a:pos x="connsiteX3" y="connsiteY3"/>
                </a:cxn>
              </a:cxnLst>
              <a:rect l="l" t="t" r="r" b="b"/>
              <a:pathLst>
                <a:path w="851547" h="623454">
                  <a:moveTo>
                    <a:pt x="11405" y="11405"/>
                  </a:moveTo>
                  <a:lnTo>
                    <a:pt x="843945" y="11405"/>
                  </a:lnTo>
                  <a:lnTo>
                    <a:pt x="843945" y="613114"/>
                  </a:lnTo>
                  <a:lnTo>
                    <a:pt x="11405" y="61311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7" name="Picture 86">
              <a:extLst>
                <a:ext uri="{FF2B5EF4-FFF2-40B4-BE49-F238E27FC236}">
                  <a16:creationId xmlns:a16="http://schemas.microsoft.com/office/drawing/2014/main" id="{DA58DF02-0752-45C0-966A-F72668614CD7}"/>
                </a:ext>
              </a:extLst>
            </p:cNvPr>
            <p:cNvPicPr>
              <a:picLocks noChangeAspect="1"/>
            </p:cNvPicPr>
            <p:nvPr/>
          </p:nvPicPr>
          <p:blipFill>
            <a:blip r:embed="rId28"/>
            <a:stretch>
              <a:fillRect/>
            </a:stretch>
          </p:blipFill>
          <p:spPr>
            <a:xfrm>
              <a:off x="6194451" y="2668690"/>
              <a:ext cx="821135" cy="570233"/>
            </a:xfrm>
            <a:custGeom>
              <a:avLst/>
              <a:gdLst>
                <a:gd name="connsiteX0" fmla="*/ 0 w 821135"/>
                <a:gd name="connsiteY0" fmla="*/ 0 h 570232"/>
                <a:gd name="connsiteX1" fmla="*/ 821135 w 821135"/>
                <a:gd name="connsiteY1" fmla="*/ 0 h 570232"/>
                <a:gd name="connsiteX2" fmla="*/ 821135 w 821135"/>
                <a:gd name="connsiteY2" fmla="*/ 570233 h 570232"/>
                <a:gd name="connsiteX3" fmla="*/ 0 w 821135"/>
                <a:gd name="connsiteY3" fmla="*/ 570233 h 570232"/>
              </a:gdLst>
              <a:ahLst/>
              <a:cxnLst>
                <a:cxn ang="0">
                  <a:pos x="connsiteX0" y="connsiteY0"/>
                </a:cxn>
                <a:cxn ang="0">
                  <a:pos x="connsiteX1" y="connsiteY1"/>
                </a:cxn>
                <a:cxn ang="0">
                  <a:pos x="connsiteX2" y="connsiteY2"/>
                </a:cxn>
                <a:cxn ang="0">
                  <a:pos x="connsiteX3" y="connsiteY3"/>
                </a:cxn>
              </a:cxnLst>
              <a:rect l="l" t="t" r="r" b="b"/>
              <a:pathLst>
                <a:path w="821135" h="570232">
                  <a:moveTo>
                    <a:pt x="0" y="0"/>
                  </a:moveTo>
                  <a:lnTo>
                    <a:pt x="821135" y="0"/>
                  </a:lnTo>
                  <a:lnTo>
                    <a:pt x="821135" y="570233"/>
                  </a:lnTo>
                  <a:lnTo>
                    <a:pt x="0" y="570233"/>
                  </a:lnTo>
                  <a:close/>
                </a:path>
              </a:pathLst>
            </a:custGeom>
            <a:ln/>
          </p:spPr>
        </p:pic>
        <p:sp>
          <p:nvSpPr>
            <p:cNvPr id="88" name="Freeform: Shape 87">
              <a:extLst>
                <a:ext uri="{FF2B5EF4-FFF2-40B4-BE49-F238E27FC236}">
                  <a16:creationId xmlns:a16="http://schemas.microsoft.com/office/drawing/2014/main" id="{4F1CC8D0-F6D5-4D63-BB3C-E7DDACF67B88}"/>
                </a:ext>
              </a:extLst>
            </p:cNvPr>
            <p:cNvSpPr/>
            <p:nvPr/>
          </p:nvSpPr>
          <p:spPr>
            <a:xfrm>
              <a:off x="6279986" y="3483134"/>
              <a:ext cx="646264" cy="288918"/>
            </a:xfrm>
            <a:custGeom>
              <a:avLst/>
              <a:gdLst>
                <a:gd name="connsiteX0" fmla="*/ 11405 w 646263"/>
                <a:gd name="connsiteY0" fmla="*/ 11405 h 288917"/>
                <a:gd name="connsiteX1" fmla="*/ 634859 w 646263"/>
                <a:gd name="connsiteY1" fmla="*/ 11405 h 288917"/>
                <a:gd name="connsiteX2" fmla="*/ 634859 w 646263"/>
                <a:gd name="connsiteY2" fmla="*/ 284204 h 288917"/>
                <a:gd name="connsiteX3" fmla="*/ 11405 w 64626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46263" h="288917">
                  <a:moveTo>
                    <a:pt x="11405" y="11405"/>
                  </a:moveTo>
                  <a:lnTo>
                    <a:pt x="634859" y="11405"/>
                  </a:lnTo>
                  <a:lnTo>
                    <a:pt x="63485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89" name="Picture 88">
              <a:extLst>
                <a:ext uri="{FF2B5EF4-FFF2-40B4-BE49-F238E27FC236}">
                  <a16:creationId xmlns:a16="http://schemas.microsoft.com/office/drawing/2014/main" id="{3D078F7B-0B10-46E2-8708-F214C104B59C}"/>
                </a:ext>
              </a:extLst>
            </p:cNvPr>
            <p:cNvPicPr>
              <a:picLocks noChangeAspect="1"/>
            </p:cNvPicPr>
            <p:nvPr/>
          </p:nvPicPr>
          <p:blipFill>
            <a:blip r:embed="rId29"/>
            <a:stretch>
              <a:fillRect/>
            </a:stretch>
          </p:blipFill>
          <p:spPr>
            <a:xfrm>
              <a:off x="6293291" y="3524039"/>
              <a:ext cx="608248" cy="243299"/>
            </a:xfrm>
            <a:custGeom>
              <a:avLst/>
              <a:gdLst>
                <a:gd name="connsiteX0" fmla="*/ 0 w 608248"/>
                <a:gd name="connsiteY0" fmla="*/ 0 h 243299"/>
                <a:gd name="connsiteX1" fmla="*/ 608248 w 608248"/>
                <a:gd name="connsiteY1" fmla="*/ 0 h 243299"/>
                <a:gd name="connsiteX2" fmla="*/ 608248 w 608248"/>
                <a:gd name="connsiteY2" fmla="*/ 243299 h 243299"/>
                <a:gd name="connsiteX3" fmla="*/ 0 w 608248"/>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08248" h="243299">
                  <a:moveTo>
                    <a:pt x="0" y="0"/>
                  </a:moveTo>
                  <a:lnTo>
                    <a:pt x="608248" y="0"/>
                  </a:lnTo>
                  <a:lnTo>
                    <a:pt x="608248" y="243299"/>
                  </a:lnTo>
                  <a:lnTo>
                    <a:pt x="0" y="243299"/>
                  </a:lnTo>
                  <a:close/>
                </a:path>
              </a:pathLst>
            </a:custGeom>
            <a:ln/>
          </p:spPr>
        </p:pic>
        <p:sp>
          <p:nvSpPr>
            <p:cNvPr id="90" name="Freeform: Shape 89">
              <a:extLst>
                <a:ext uri="{FF2B5EF4-FFF2-40B4-BE49-F238E27FC236}">
                  <a16:creationId xmlns:a16="http://schemas.microsoft.com/office/drawing/2014/main" id="{099D08EF-4C7C-4DF7-8345-A52F585B089B}"/>
                </a:ext>
              </a:extLst>
            </p:cNvPr>
            <p:cNvSpPr/>
            <p:nvPr/>
          </p:nvSpPr>
          <p:spPr>
            <a:xfrm>
              <a:off x="6329406" y="3980605"/>
              <a:ext cx="547423" cy="288918"/>
            </a:xfrm>
            <a:custGeom>
              <a:avLst/>
              <a:gdLst>
                <a:gd name="connsiteX0" fmla="*/ 11405 w 547423"/>
                <a:gd name="connsiteY0" fmla="*/ 11405 h 288917"/>
                <a:gd name="connsiteX1" fmla="*/ 536019 w 547423"/>
                <a:gd name="connsiteY1" fmla="*/ 11405 h 288917"/>
                <a:gd name="connsiteX2" fmla="*/ 536019 w 547423"/>
                <a:gd name="connsiteY2" fmla="*/ 284204 h 288917"/>
                <a:gd name="connsiteX3" fmla="*/ 11405 w 547423"/>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547423" h="288917">
                  <a:moveTo>
                    <a:pt x="11405" y="11405"/>
                  </a:moveTo>
                  <a:lnTo>
                    <a:pt x="536019" y="11405"/>
                  </a:lnTo>
                  <a:lnTo>
                    <a:pt x="536019"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1" name="Picture 90">
              <a:extLst>
                <a:ext uri="{FF2B5EF4-FFF2-40B4-BE49-F238E27FC236}">
                  <a16:creationId xmlns:a16="http://schemas.microsoft.com/office/drawing/2014/main" id="{C0DF8D9A-FB2C-4E87-984A-3A59B581298B}"/>
                </a:ext>
              </a:extLst>
            </p:cNvPr>
            <p:cNvPicPr>
              <a:picLocks noChangeAspect="1"/>
            </p:cNvPicPr>
            <p:nvPr/>
          </p:nvPicPr>
          <p:blipFill>
            <a:blip r:embed="rId30"/>
            <a:stretch>
              <a:fillRect/>
            </a:stretch>
          </p:blipFill>
          <p:spPr>
            <a:xfrm>
              <a:off x="6346513" y="4018241"/>
              <a:ext cx="509408" cy="243299"/>
            </a:xfrm>
            <a:custGeom>
              <a:avLst/>
              <a:gdLst>
                <a:gd name="connsiteX0" fmla="*/ 0 w 509407"/>
                <a:gd name="connsiteY0" fmla="*/ 0 h 243299"/>
                <a:gd name="connsiteX1" fmla="*/ 509408 w 509407"/>
                <a:gd name="connsiteY1" fmla="*/ 0 h 243299"/>
                <a:gd name="connsiteX2" fmla="*/ 509408 w 509407"/>
                <a:gd name="connsiteY2" fmla="*/ 243299 h 243299"/>
                <a:gd name="connsiteX3" fmla="*/ 0 w 509407"/>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509407" h="243299">
                  <a:moveTo>
                    <a:pt x="0" y="0"/>
                  </a:moveTo>
                  <a:lnTo>
                    <a:pt x="509408" y="0"/>
                  </a:lnTo>
                  <a:lnTo>
                    <a:pt x="509408" y="243299"/>
                  </a:lnTo>
                  <a:lnTo>
                    <a:pt x="0" y="243299"/>
                  </a:lnTo>
                  <a:close/>
                </a:path>
              </a:pathLst>
            </a:custGeom>
            <a:ln/>
          </p:spPr>
        </p:pic>
        <p:sp>
          <p:nvSpPr>
            <p:cNvPr id="92" name="Freeform: Shape 91">
              <a:extLst>
                <a:ext uri="{FF2B5EF4-FFF2-40B4-BE49-F238E27FC236}">
                  <a16:creationId xmlns:a16="http://schemas.microsoft.com/office/drawing/2014/main" id="{B2AE2B81-B5E1-457D-ACD8-7AF1A5A57AE2}"/>
                </a:ext>
              </a:extLst>
            </p:cNvPr>
            <p:cNvSpPr/>
            <p:nvPr/>
          </p:nvSpPr>
          <p:spPr>
            <a:xfrm>
              <a:off x="6260978" y="4542170"/>
              <a:ext cx="684279" cy="288918"/>
            </a:xfrm>
            <a:custGeom>
              <a:avLst/>
              <a:gdLst>
                <a:gd name="connsiteX0" fmla="*/ 11405 w 684279"/>
                <a:gd name="connsiteY0" fmla="*/ 11404 h 288917"/>
                <a:gd name="connsiteX1" fmla="*/ 672875 w 684279"/>
                <a:gd name="connsiteY1" fmla="*/ 11404 h 288917"/>
                <a:gd name="connsiteX2" fmla="*/ 672875 w 684279"/>
                <a:gd name="connsiteY2" fmla="*/ 284204 h 288917"/>
                <a:gd name="connsiteX3" fmla="*/ 11405 w 684279"/>
                <a:gd name="connsiteY3" fmla="*/ 284204 h 288917"/>
              </a:gdLst>
              <a:ahLst/>
              <a:cxnLst>
                <a:cxn ang="0">
                  <a:pos x="connsiteX0" y="connsiteY0"/>
                </a:cxn>
                <a:cxn ang="0">
                  <a:pos x="connsiteX1" y="connsiteY1"/>
                </a:cxn>
                <a:cxn ang="0">
                  <a:pos x="connsiteX2" y="connsiteY2"/>
                </a:cxn>
                <a:cxn ang="0">
                  <a:pos x="connsiteX3" y="connsiteY3"/>
                </a:cxn>
              </a:cxnLst>
              <a:rect l="l" t="t" r="r" b="b"/>
              <a:pathLst>
                <a:path w="684279" h="288917">
                  <a:moveTo>
                    <a:pt x="11405" y="11404"/>
                  </a:moveTo>
                  <a:lnTo>
                    <a:pt x="672875" y="11404"/>
                  </a:lnTo>
                  <a:lnTo>
                    <a:pt x="672875" y="284204"/>
                  </a:lnTo>
                  <a:lnTo>
                    <a:pt x="11405" y="284204"/>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93" name="Picture 92">
              <a:extLst>
                <a:ext uri="{FF2B5EF4-FFF2-40B4-BE49-F238E27FC236}">
                  <a16:creationId xmlns:a16="http://schemas.microsoft.com/office/drawing/2014/main" id="{42472D84-CB9F-49DA-A915-57FDE9C33262}"/>
                </a:ext>
              </a:extLst>
            </p:cNvPr>
            <p:cNvPicPr>
              <a:picLocks noChangeAspect="1"/>
            </p:cNvPicPr>
            <p:nvPr/>
          </p:nvPicPr>
          <p:blipFill>
            <a:blip r:embed="rId31"/>
            <a:stretch>
              <a:fillRect/>
            </a:stretch>
          </p:blipFill>
          <p:spPr>
            <a:xfrm>
              <a:off x="6278085" y="4580870"/>
              <a:ext cx="646264" cy="243299"/>
            </a:xfrm>
            <a:custGeom>
              <a:avLst/>
              <a:gdLst>
                <a:gd name="connsiteX0" fmla="*/ 0 w 646263"/>
                <a:gd name="connsiteY0" fmla="*/ 0 h 243299"/>
                <a:gd name="connsiteX1" fmla="*/ 646264 w 646263"/>
                <a:gd name="connsiteY1" fmla="*/ 0 h 243299"/>
                <a:gd name="connsiteX2" fmla="*/ 646264 w 646263"/>
                <a:gd name="connsiteY2" fmla="*/ 243299 h 243299"/>
                <a:gd name="connsiteX3" fmla="*/ 0 w 646263"/>
                <a:gd name="connsiteY3" fmla="*/ 243299 h 243299"/>
              </a:gdLst>
              <a:ahLst/>
              <a:cxnLst>
                <a:cxn ang="0">
                  <a:pos x="connsiteX0" y="connsiteY0"/>
                </a:cxn>
                <a:cxn ang="0">
                  <a:pos x="connsiteX1" y="connsiteY1"/>
                </a:cxn>
                <a:cxn ang="0">
                  <a:pos x="connsiteX2" y="connsiteY2"/>
                </a:cxn>
                <a:cxn ang="0">
                  <a:pos x="connsiteX3" y="connsiteY3"/>
                </a:cxn>
              </a:cxnLst>
              <a:rect l="l" t="t" r="r" b="b"/>
              <a:pathLst>
                <a:path w="646263" h="243299">
                  <a:moveTo>
                    <a:pt x="0" y="0"/>
                  </a:moveTo>
                  <a:lnTo>
                    <a:pt x="646264" y="0"/>
                  </a:lnTo>
                  <a:lnTo>
                    <a:pt x="646264" y="243299"/>
                  </a:lnTo>
                  <a:lnTo>
                    <a:pt x="0" y="243299"/>
                  </a:lnTo>
                  <a:close/>
                </a:path>
              </a:pathLst>
            </a:custGeom>
            <a:ln/>
          </p:spPr>
        </p:pic>
        <p:sp>
          <p:nvSpPr>
            <p:cNvPr id="94" name="Freeform: Shape 93">
              <a:extLst>
                <a:ext uri="{FF2B5EF4-FFF2-40B4-BE49-F238E27FC236}">
                  <a16:creationId xmlns:a16="http://schemas.microsoft.com/office/drawing/2014/main" id="{8D77A58B-A731-4505-9EFE-248B8DF543E4}"/>
                </a:ext>
              </a:extLst>
            </p:cNvPr>
            <p:cNvSpPr/>
            <p:nvPr/>
          </p:nvSpPr>
          <p:spPr>
            <a:xfrm>
              <a:off x="6599696" y="825317"/>
              <a:ext cx="7603" cy="243299"/>
            </a:xfrm>
            <a:custGeom>
              <a:avLst/>
              <a:gdLst>
                <a:gd name="connsiteX0" fmla="*/ 8211 w 7603"/>
                <a:gd name="connsiteY0" fmla="*/ 5702 h 243299"/>
                <a:gd name="connsiteX1" fmla="*/ 9124 w 7603"/>
                <a:gd name="connsiteY1" fmla="*/ 153963 h 243299"/>
                <a:gd name="connsiteX2" fmla="*/ 5702 w 7603"/>
                <a:gd name="connsiteY2" fmla="*/ 240866 h 243299"/>
              </a:gdLst>
              <a:ahLst/>
              <a:cxnLst>
                <a:cxn ang="0">
                  <a:pos x="connsiteX0" y="connsiteY0"/>
                </a:cxn>
                <a:cxn ang="0">
                  <a:pos x="connsiteX1" y="connsiteY1"/>
                </a:cxn>
                <a:cxn ang="0">
                  <a:pos x="connsiteX2" y="connsiteY2"/>
                </a:cxn>
              </a:cxnLst>
              <a:rect l="l" t="t" r="r" b="b"/>
              <a:pathLst>
                <a:path w="7603" h="243299">
                  <a:moveTo>
                    <a:pt x="8211" y="5702"/>
                  </a:moveTo>
                  <a:lnTo>
                    <a:pt x="9124" y="153963"/>
                  </a:lnTo>
                  <a:lnTo>
                    <a:pt x="5702" y="240866"/>
                  </a:lnTo>
                </a:path>
              </a:pathLst>
            </a:custGeom>
            <a:noFill/>
            <a:ln w="9525" cap="flat">
              <a:solidFill>
                <a:srgbClr val="000000"/>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801345F-A332-4767-A910-313A2CE283F6}"/>
                </a:ext>
              </a:extLst>
            </p:cNvPr>
            <p:cNvSpPr/>
            <p:nvPr/>
          </p:nvSpPr>
          <p:spPr>
            <a:xfrm>
              <a:off x="6573086" y="1059417"/>
              <a:ext cx="60825" cy="60825"/>
            </a:xfrm>
            <a:custGeom>
              <a:avLst/>
              <a:gdLst>
                <a:gd name="connsiteX0" fmla="*/ 30185 w 60824"/>
                <a:gd name="connsiteY0" fmla="*/ 59913 h 60824"/>
                <a:gd name="connsiteX1" fmla="*/ 5702 w 60824"/>
                <a:gd name="connsiteY1" fmla="*/ 5702 h 60824"/>
                <a:gd name="connsiteX2" fmla="*/ 58924 w 60824"/>
                <a:gd name="connsiteY2" fmla="*/ 7831 h 60824"/>
              </a:gdLst>
              <a:ahLst/>
              <a:cxnLst>
                <a:cxn ang="0">
                  <a:pos x="connsiteX0" y="connsiteY0"/>
                </a:cxn>
                <a:cxn ang="0">
                  <a:pos x="connsiteX1" y="connsiteY1"/>
                </a:cxn>
                <a:cxn ang="0">
                  <a:pos x="connsiteX2" y="connsiteY2"/>
                </a:cxn>
              </a:cxnLst>
              <a:rect l="l" t="t" r="r" b="b"/>
              <a:pathLst>
                <a:path w="60824" h="60824">
                  <a:moveTo>
                    <a:pt x="30185" y="59913"/>
                  </a:moveTo>
                  <a:lnTo>
                    <a:pt x="5702" y="5702"/>
                  </a:lnTo>
                  <a:lnTo>
                    <a:pt x="58924" y="7831"/>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2A2A68B-8F7F-40F5-ACDE-A168B4287899}"/>
                </a:ext>
              </a:extLst>
            </p:cNvPr>
            <p:cNvSpPr/>
            <p:nvPr/>
          </p:nvSpPr>
          <p:spPr>
            <a:xfrm>
              <a:off x="6597036" y="1619537"/>
              <a:ext cx="7603" cy="228093"/>
            </a:xfrm>
            <a:custGeom>
              <a:avLst/>
              <a:gdLst>
                <a:gd name="connsiteX0" fmla="*/ 5930 w 7603"/>
                <a:gd name="connsiteY0" fmla="*/ 5702 h 228093"/>
                <a:gd name="connsiteX1" fmla="*/ 5702 w 7603"/>
                <a:gd name="connsiteY1" fmla="*/ 145904 h 228093"/>
                <a:gd name="connsiteX2" fmla="*/ 6386 w 7603"/>
                <a:gd name="connsiteY2" fmla="*/ 224824 h 228093"/>
              </a:gdLst>
              <a:ahLst/>
              <a:cxnLst>
                <a:cxn ang="0">
                  <a:pos x="connsiteX0" y="connsiteY0"/>
                </a:cxn>
                <a:cxn ang="0">
                  <a:pos x="connsiteX1" y="connsiteY1"/>
                </a:cxn>
                <a:cxn ang="0">
                  <a:pos x="connsiteX2" y="connsiteY2"/>
                </a:cxn>
              </a:cxnLst>
              <a:rect l="l" t="t" r="r" b="b"/>
              <a:pathLst>
                <a:path w="7603" h="228093">
                  <a:moveTo>
                    <a:pt x="5930" y="5702"/>
                  </a:moveTo>
                  <a:lnTo>
                    <a:pt x="5702" y="145904"/>
                  </a:lnTo>
                  <a:lnTo>
                    <a:pt x="6386" y="224824"/>
                  </a:lnTo>
                </a:path>
              </a:pathLst>
            </a:custGeom>
            <a:noFill/>
            <a:ln w="9525"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3DEDDD0-1AA5-4FC1-AEAC-757EC75F1C9C}"/>
                </a:ext>
              </a:extLst>
            </p:cNvPr>
            <p:cNvSpPr/>
            <p:nvPr/>
          </p:nvSpPr>
          <p:spPr>
            <a:xfrm>
              <a:off x="6571109" y="1838431"/>
              <a:ext cx="60825" cy="60825"/>
            </a:xfrm>
            <a:custGeom>
              <a:avLst/>
              <a:gdLst>
                <a:gd name="connsiteX0" fmla="*/ 32845 w 60824"/>
                <a:gd name="connsiteY0" fmla="*/ 59152 h 60824"/>
                <a:gd name="connsiteX1" fmla="*/ 5702 w 60824"/>
                <a:gd name="connsiteY1" fmla="*/ 615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845" y="59152"/>
                  </a:moveTo>
                  <a:lnTo>
                    <a:pt x="5702" y="615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E885D8D-3A13-4535-92D2-08DC826A3222}"/>
                </a:ext>
              </a:extLst>
            </p:cNvPr>
            <p:cNvSpPr/>
            <p:nvPr/>
          </p:nvSpPr>
          <p:spPr>
            <a:xfrm>
              <a:off x="6597340" y="2349663"/>
              <a:ext cx="7603" cy="235696"/>
            </a:xfrm>
            <a:custGeom>
              <a:avLst/>
              <a:gdLst>
                <a:gd name="connsiteX0" fmla="*/ 6691 w 7603"/>
                <a:gd name="connsiteY0" fmla="*/ 5702 h 235696"/>
                <a:gd name="connsiteX1" fmla="*/ 6919 w 7603"/>
                <a:gd name="connsiteY1" fmla="*/ 150237 h 235696"/>
                <a:gd name="connsiteX2" fmla="*/ 5702 w 7603"/>
                <a:gd name="connsiteY2" fmla="*/ 232807 h 235696"/>
              </a:gdLst>
              <a:ahLst/>
              <a:cxnLst>
                <a:cxn ang="0">
                  <a:pos x="connsiteX0" y="connsiteY0"/>
                </a:cxn>
                <a:cxn ang="0">
                  <a:pos x="connsiteX1" y="connsiteY1"/>
                </a:cxn>
                <a:cxn ang="0">
                  <a:pos x="connsiteX2" y="connsiteY2"/>
                </a:cxn>
              </a:cxnLst>
              <a:rect l="l" t="t" r="r" b="b"/>
              <a:pathLst>
                <a:path w="7603" h="235696">
                  <a:moveTo>
                    <a:pt x="6691" y="5702"/>
                  </a:moveTo>
                  <a:lnTo>
                    <a:pt x="6919" y="150237"/>
                  </a:lnTo>
                  <a:lnTo>
                    <a:pt x="5702" y="232807"/>
                  </a:lnTo>
                </a:path>
              </a:pathLst>
            </a:custGeom>
            <a:noFill/>
            <a:ln w="9525" cap="flat">
              <a:solidFill>
                <a:srgbClr val="000000"/>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A1AAD030-B379-4E56-9AFD-A6CFC44DB42A}"/>
                </a:ext>
              </a:extLst>
            </p:cNvPr>
            <p:cNvSpPr/>
            <p:nvPr/>
          </p:nvSpPr>
          <p:spPr>
            <a:xfrm>
              <a:off x="6570729" y="2576388"/>
              <a:ext cx="60825" cy="60825"/>
            </a:xfrm>
            <a:custGeom>
              <a:avLst/>
              <a:gdLst>
                <a:gd name="connsiteX0" fmla="*/ 31553 w 60824"/>
                <a:gd name="connsiteY0" fmla="*/ 59228 h 60824"/>
                <a:gd name="connsiteX1" fmla="*/ 5702 w 60824"/>
                <a:gd name="connsiteY1" fmla="*/ 5702 h 60824"/>
                <a:gd name="connsiteX2" fmla="*/ 58924 w 60824"/>
                <a:gd name="connsiteY2" fmla="*/ 6463 h 60824"/>
              </a:gdLst>
              <a:ahLst/>
              <a:cxnLst>
                <a:cxn ang="0">
                  <a:pos x="connsiteX0" y="connsiteY0"/>
                </a:cxn>
                <a:cxn ang="0">
                  <a:pos x="connsiteX1" y="connsiteY1"/>
                </a:cxn>
                <a:cxn ang="0">
                  <a:pos x="connsiteX2" y="connsiteY2"/>
                </a:cxn>
              </a:cxnLst>
              <a:rect l="l" t="t" r="r" b="b"/>
              <a:pathLst>
                <a:path w="60824" h="60824">
                  <a:moveTo>
                    <a:pt x="31553" y="59228"/>
                  </a:moveTo>
                  <a:lnTo>
                    <a:pt x="5702" y="5702"/>
                  </a:lnTo>
                  <a:lnTo>
                    <a:pt x="58924" y="6463"/>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8D8A1F3-8ACB-4733-9A9E-7C2D04C7606B}"/>
                </a:ext>
              </a:extLst>
            </p:cNvPr>
            <p:cNvSpPr/>
            <p:nvPr/>
          </p:nvSpPr>
          <p:spPr>
            <a:xfrm>
              <a:off x="6596503" y="3240139"/>
              <a:ext cx="7603" cy="197681"/>
            </a:xfrm>
            <a:custGeom>
              <a:avLst/>
              <a:gdLst>
                <a:gd name="connsiteX0" fmla="*/ 5702 w 7603"/>
                <a:gd name="connsiteY0" fmla="*/ 5702 h 197680"/>
                <a:gd name="connsiteX1" fmla="*/ 6235 w 7603"/>
                <a:gd name="connsiteY1" fmla="*/ 129557 h 197680"/>
                <a:gd name="connsiteX2" fmla="*/ 6311 w 7603"/>
                <a:gd name="connsiteY2" fmla="*/ 192739 h 197680"/>
              </a:gdLst>
              <a:ahLst/>
              <a:cxnLst>
                <a:cxn ang="0">
                  <a:pos x="connsiteX0" y="connsiteY0"/>
                </a:cxn>
                <a:cxn ang="0">
                  <a:pos x="connsiteX1" y="connsiteY1"/>
                </a:cxn>
                <a:cxn ang="0">
                  <a:pos x="connsiteX2" y="connsiteY2"/>
                </a:cxn>
              </a:cxnLst>
              <a:rect l="l" t="t" r="r" b="b"/>
              <a:pathLst>
                <a:path w="7603" h="197680">
                  <a:moveTo>
                    <a:pt x="5702" y="5702"/>
                  </a:moveTo>
                  <a:lnTo>
                    <a:pt x="6235" y="129557"/>
                  </a:lnTo>
                  <a:lnTo>
                    <a:pt x="6311" y="192739"/>
                  </a:lnTo>
                </a:path>
              </a:pathLst>
            </a:custGeom>
            <a:noFill/>
            <a:ln w="9525" cap="flat">
              <a:solidFill>
                <a:srgbClr val="000000"/>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70A1FED0-4CEA-41F2-8A44-4E83B2966816}"/>
                </a:ext>
              </a:extLst>
            </p:cNvPr>
            <p:cNvSpPr/>
            <p:nvPr/>
          </p:nvSpPr>
          <p:spPr>
            <a:xfrm>
              <a:off x="6570501" y="3427099"/>
              <a:ext cx="60825" cy="60825"/>
            </a:xfrm>
            <a:custGeom>
              <a:avLst/>
              <a:gdLst>
                <a:gd name="connsiteX0" fmla="*/ 32389 w 60824"/>
                <a:gd name="connsiteY0" fmla="*/ 59000 h 60824"/>
                <a:gd name="connsiteX1" fmla="*/ 5702 w 60824"/>
                <a:gd name="connsiteY1" fmla="*/ 5778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89" y="59000"/>
                  </a:moveTo>
                  <a:lnTo>
                    <a:pt x="5702" y="5778"/>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55B9D81-A8FE-4D69-B9BA-D1E3B983E83D}"/>
                </a:ext>
              </a:extLst>
            </p:cNvPr>
            <p:cNvSpPr/>
            <p:nvPr/>
          </p:nvSpPr>
          <p:spPr>
            <a:xfrm>
              <a:off x="6597112" y="3761636"/>
              <a:ext cx="7603" cy="167268"/>
            </a:xfrm>
            <a:custGeom>
              <a:avLst/>
              <a:gdLst>
                <a:gd name="connsiteX0" fmla="*/ 5778 w 7603"/>
                <a:gd name="connsiteY0" fmla="*/ 5702 h 167268"/>
                <a:gd name="connsiteX1" fmla="*/ 5702 w 7603"/>
                <a:gd name="connsiteY1" fmla="*/ 168637 h 167268"/>
              </a:gdLst>
              <a:ahLst/>
              <a:cxnLst>
                <a:cxn ang="0">
                  <a:pos x="connsiteX0" y="connsiteY0"/>
                </a:cxn>
                <a:cxn ang="0">
                  <a:pos x="connsiteX1" y="connsiteY1"/>
                </a:cxn>
              </a:cxnLst>
              <a:rect l="l" t="t" r="r" b="b"/>
              <a:pathLst>
                <a:path w="7603" h="167268">
                  <a:moveTo>
                    <a:pt x="5778" y="5702"/>
                  </a:moveTo>
                  <a:lnTo>
                    <a:pt x="5702" y="168637"/>
                  </a:lnTo>
                </a:path>
              </a:pathLst>
            </a:custGeom>
            <a:noFill/>
            <a:ln w="9525"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BDE4BAE-144B-4B0E-9631-96E56352D93B}"/>
                </a:ext>
              </a:extLst>
            </p:cNvPr>
            <p:cNvSpPr/>
            <p:nvPr/>
          </p:nvSpPr>
          <p:spPr>
            <a:xfrm>
              <a:off x="6570501" y="3924570"/>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054402C-65BE-4B9A-B0BF-633899EE3B7A}"/>
                </a:ext>
              </a:extLst>
            </p:cNvPr>
            <p:cNvSpPr/>
            <p:nvPr/>
          </p:nvSpPr>
          <p:spPr>
            <a:xfrm>
              <a:off x="6597112" y="4259031"/>
              <a:ext cx="7603" cy="235696"/>
            </a:xfrm>
            <a:custGeom>
              <a:avLst/>
              <a:gdLst>
                <a:gd name="connsiteX0" fmla="*/ 5702 w 7603"/>
                <a:gd name="connsiteY0" fmla="*/ 5702 h 235696"/>
                <a:gd name="connsiteX1" fmla="*/ 5702 w 7603"/>
                <a:gd name="connsiteY1" fmla="*/ 232807 h 235696"/>
              </a:gdLst>
              <a:ahLst/>
              <a:cxnLst>
                <a:cxn ang="0">
                  <a:pos x="connsiteX0" y="connsiteY0"/>
                </a:cxn>
                <a:cxn ang="0">
                  <a:pos x="connsiteX1" y="connsiteY1"/>
                </a:cxn>
              </a:cxnLst>
              <a:rect l="l" t="t" r="r" b="b"/>
              <a:pathLst>
                <a:path w="7603" h="235696">
                  <a:moveTo>
                    <a:pt x="5702" y="5702"/>
                  </a:moveTo>
                  <a:lnTo>
                    <a:pt x="5702" y="232807"/>
                  </a:lnTo>
                </a:path>
              </a:pathLst>
            </a:custGeom>
            <a:noFill/>
            <a:ln w="9525" cap="flat">
              <a:solidFill>
                <a:srgbClr val="000000"/>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958A047-6B98-4E58-8FA7-E67E73886D58}"/>
                </a:ext>
              </a:extLst>
            </p:cNvPr>
            <p:cNvSpPr/>
            <p:nvPr/>
          </p:nvSpPr>
          <p:spPr>
            <a:xfrm>
              <a:off x="6570501" y="4486135"/>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grpSp>
      <p:sp>
        <p:nvSpPr>
          <p:cNvPr id="106" name="Freeform: Shape 105">
            <a:extLst>
              <a:ext uri="{FF2B5EF4-FFF2-40B4-BE49-F238E27FC236}">
                <a16:creationId xmlns:a16="http://schemas.microsoft.com/office/drawing/2014/main" id="{AB2290B9-A728-4370-A2E1-620A570E7619}"/>
              </a:ext>
            </a:extLst>
          </p:cNvPr>
          <p:cNvSpPr/>
          <p:nvPr/>
        </p:nvSpPr>
        <p:spPr>
          <a:xfrm>
            <a:off x="4121617" y="4814668"/>
            <a:ext cx="1201290" cy="402965"/>
          </a:xfrm>
          <a:custGeom>
            <a:avLst/>
            <a:gdLst>
              <a:gd name="connsiteX0" fmla="*/ 1195512 w 1201290"/>
              <a:gd name="connsiteY0" fmla="*/ 5702 h 402964"/>
              <a:gd name="connsiteX1" fmla="*/ 1196196 w 1201290"/>
              <a:gd name="connsiteY1" fmla="*/ 401064 h 402964"/>
              <a:gd name="connsiteX2" fmla="*/ 5702 w 1201290"/>
              <a:gd name="connsiteY2" fmla="*/ 401064 h 402964"/>
            </a:gdLst>
            <a:ahLst/>
            <a:cxnLst>
              <a:cxn ang="0">
                <a:pos x="connsiteX0" y="connsiteY0"/>
              </a:cxn>
              <a:cxn ang="0">
                <a:pos x="connsiteX1" y="connsiteY1"/>
              </a:cxn>
              <a:cxn ang="0">
                <a:pos x="connsiteX2" y="connsiteY2"/>
              </a:cxn>
            </a:cxnLst>
            <a:rect l="l" t="t" r="r" b="b"/>
            <a:pathLst>
              <a:path w="1201290" h="402964">
                <a:moveTo>
                  <a:pt x="1195512" y="5702"/>
                </a:moveTo>
                <a:lnTo>
                  <a:pt x="1196196" y="401064"/>
                </a:lnTo>
                <a:lnTo>
                  <a:pt x="5702" y="401064"/>
                </a:lnTo>
              </a:path>
            </a:pathLst>
          </a:custGeom>
          <a:noFill/>
          <a:ln w="9525"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5E807F3-8874-4A87-A080-78DAAD2D4A4D}"/>
              </a:ext>
            </a:extLst>
          </p:cNvPr>
          <p:cNvSpPr/>
          <p:nvPr/>
        </p:nvSpPr>
        <p:spPr>
          <a:xfrm>
            <a:off x="3945835" y="4723428"/>
            <a:ext cx="7603" cy="319330"/>
          </a:xfrm>
          <a:custGeom>
            <a:avLst/>
            <a:gdLst>
              <a:gd name="connsiteX0" fmla="*/ 5702 w 7603"/>
              <a:gd name="connsiteY0" fmla="*/ 5702 h 319330"/>
              <a:gd name="connsiteX1" fmla="*/ 6310 w 7603"/>
              <a:gd name="connsiteY1" fmla="*/ 316517 h 319330"/>
            </a:gdLst>
            <a:ahLst/>
            <a:cxnLst>
              <a:cxn ang="0">
                <a:pos x="connsiteX0" y="connsiteY0"/>
              </a:cxn>
              <a:cxn ang="0">
                <a:pos x="connsiteX1" y="connsiteY1"/>
              </a:cxn>
            </a:cxnLst>
            <a:rect l="l" t="t" r="r" b="b"/>
            <a:pathLst>
              <a:path w="7603" h="319330">
                <a:moveTo>
                  <a:pt x="5702" y="5702"/>
                </a:moveTo>
                <a:lnTo>
                  <a:pt x="6310" y="316517"/>
                </a:lnTo>
              </a:path>
            </a:pathLst>
          </a:custGeom>
          <a:noFill/>
          <a:ln w="9525" cap="flat">
            <a:solidFill>
              <a:srgbClr val="000000"/>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7547FCE-E613-4381-AC35-7470A845C416}"/>
              </a:ext>
            </a:extLst>
          </p:cNvPr>
          <p:cNvSpPr/>
          <p:nvPr/>
        </p:nvSpPr>
        <p:spPr>
          <a:xfrm>
            <a:off x="3919832" y="5034169"/>
            <a:ext cx="60825" cy="60825"/>
          </a:xfrm>
          <a:custGeom>
            <a:avLst/>
            <a:gdLst>
              <a:gd name="connsiteX0" fmla="*/ 32465 w 60824"/>
              <a:gd name="connsiteY0" fmla="*/ 59000 h 60824"/>
              <a:gd name="connsiteX1" fmla="*/ 5702 w 60824"/>
              <a:gd name="connsiteY1" fmla="*/ 5855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465" y="59000"/>
                </a:moveTo>
                <a:lnTo>
                  <a:pt x="5702" y="5855"/>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AED9395-4BB2-45E2-89B5-442CBF693314}"/>
              </a:ext>
            </a:extLst>
          </p:cNvPr>
          <p:cNvSpPr/>
          <p:nvPr/>
        </p:nvSpPr>
        <p:spPr>
          <a:xfrm>
            <a:off x="2310256" y="4746238"/>
            <a:ext cx="1467399" cy="471392"/>
          </a:xfrm>
          <a:custGeom>
            <a:avLst/>
            <a:gdLst>
              <a:gd name="connsiteX0" fmla="*/ 5702 w 1467399"/>
              <a:gd name="connsiteY0" fmla="*/ 5702 h 471392"/>
              <a:gd name="connsiteX1" fmla="*/ 5854 w 1467399"/>
              <a:gd name="connsiteY1" fmla="*/ 469492 h 471392"/>
              <a:gd name="connsiteX2" fmla="*/ 1465498 w 1467399"/>
              <a:gd name="connsiteY2" fmla="*/ 469492 h 471392"/>
            </a:gdLst>
            <a:ahLst/>
            <a:cxnLst>
              <a:cxn ang="0">
                <a:pos x="connsiteX0" y="connsiteY0"/>
              </a:cxn>
              <a:cxn ang="0">
                <a:pos x="connsiteX1" y="connsiteY1"/>
              </a:cxn>
              <a:cxn ang="0">
                <a:pos x="connsiteX2" y="connsiteY2"/>
              </a:cxn>
            </a:cxnLst>
            <a:rect l="l" t="t" r="r" b="b"/>
            <a:pathLst>
              <a:path w="1467399" h="471392">
                <a:moveTo>
                  <a:pt x="5702" y="5702"/>
                </a:moveTo>
                <a:lnTo>
                  <a:pt x="5854" y="469492"/>
                </a:lnTo>
                <a:lnTo>
                  <a:pt x="1465498" y="469492"/>
                </a:lnTo>
              </a:path>
            </a:pathLst>
          </a:custGeom>
          <a:noFill/>
          <a:ln w="9525" cap="flat">
            <a:solidFill>
              <a:srgbClr val="000000"/>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6115EBD-948B-41BE-9FEF-2D0B23E14647}"/>
              </a:ext>
            </a:extLst>
          </p:cNvPr>
          <p:cNvSpPr/>
          <p:nvPr/>
        </p:nvSpPr>
        <p:spPr>
          <a:xfrm>
            <a:off x="3770051" y="5183418"/>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AA464A2-6298-4E16-A0F9-389C4BDED891}"/>
              </a:ext>
            </a:extLst>
          </p:cNvPr>
          <p:cNvSpPr/>
          <p:nvPr/>
        </p:nvSpPr>
        <p:spPr>
          <a:xfrm>
            <a:off x="5272575" y="6501643"/>
            <a:ext cx="250902" cy="68428"/>
          </a:xfrm>
          <a:custGeom>
            <a:avLst/>
            <a:gdLst>
              <a:gd name="connsiteX0" fmla="*/ 5702 w 250902"/>
              <a:gd name="connsiteY0" fmla="*/ 5702 h 68427"/>
              <a:gd name="connsiteX1" fmla="*/ 247481 w 250902"/>
              <a:gd name="connsiteY1" fmla="*/ 6615 h 68427"/>
              <a:gd name="connsiteX2" fmla="*/ 247329 w 250902"/>
              <a:gd name="connsiteY2" fmla="*/ 65615 h 68427"/>
            </a:gdLst>
            <a:ahLst/>
            <a:cxnLst>
              <a:cxn ang="0">
                <a:pos x="connsiteX0" y="connsiteY0"/>
              </a:cxn>
              <a:cxn ang="0">
                <a:pos x="connsiteX1" y="connsiteY1"/>
              </a:cxn>
              <a:cxn ang="0">
                <a:pos x="connsiteX2" y="connsiteY2"/>
              </a:cxn>
            </a:cxnLst>
            <a:rect l="l" t="t" r="r" b="b"/>
            <a:pathLst>
              <a:path w="250902" h="68427">
                <a:moveTo>
                  <a:pt x="5702" y="5702"/>
                </a:moveTo>
                <a:lnTo>
                  <a:pt x="247481" y="6615"/>
                </a:lnTo>
                <a:lnTo>
                  <a:pt x="247329" y="65615"/>
                </a:lnTo>
              </a:path>
            </a:pathLst>
          </a:custGeom>
          <a:noFill/>
          <a:ln w="9525"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D689257-8AD6-4187-830C-1D6DB4967769}"/>
              </a:ext>
            </a:extLst>
          </p:cNvPr>
          <p:cNvSpPr/>
          <p:nvPr/>
        </p:nvSpPr>
        <p:spPr>
          <a:xfrm>
            <a:off x="5487668" y="6548176"/>
            <a:ext cx="60825" cy="60825"/>
          </a:xfrm>
          <a:custGeom>
            <a:avLst/>
            <a:gdLst>
              <a:gd name="connsiteX0" fmla="*/ 32161 w 60824"/>
              <a:gd name="connsiteY0" fmla="*/ 59000 h 60824"/>
              <a:gd name="connsiteX1" fmla="*/ 5702 w 60824"/>
              <a:gd name="connsiteY1" fmla="*/ 5702 h 60824"/>
              <a:gd name="connsiteX2" fmla="*/ 32238 w 60824"/>
              <a:gd name="connsiteY2" fmla="*/ 19084 h 60824"/>
              <a:gd name="connsiteX3" fmla="*/ 58924 w 60824"/>
              <a:gd name="connsiteY3" fmla="*/ 5855 h 60824"/>
            </a:gdLst>
            <a:ahLst/>
            <a:cxnLst>
              <a:cxn ang="0">
                <a:pos x="connsiteX0" y="connsiteY0"/>
              </a:cxn>
              <a:cxn ang="0">
                <a:pos x="connsiteX1" y="connsiteY1"/>
              </a:cxn>
              <a:cxn ang="0">
                <a:pos x="connsiteX2" y="connsiteY2"/>
              </a:cxn>
              <a:cxn ang="0">
                <a:pos x="connsiteX3" y="connsiteY3"/>
              </a:cxn>
            </a:cxnLst>
            <a:rect l="l" t="t" r="r" b="b"/>
            <a:pathLst>
              <a:path w="60824" h="60824">
                <a:moveTo>
                  <a:pt x="32161" y="59000"/>
                </a:moveTo>
                <a:lnTo>
                  <a:pt x="5702" y="5702"/>
                </a:lnTo>
                <a:lnTo>
                  <a:pt x="32238" y="19084"/>
                </a:lnTo>
                <a:lnTo>
                  <a:pt x="58924" y="5855"/>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148A96-0668-4A1D-BA95-A1938CC8117D}"/>
              </a:ext>
            </a:extLst>
          </p:cNvPr>
          <p:cNvSpPr/>
          <p:nvPr/>
        </p:nvSpPr>
        <p:spPr>
          <a:xfrm>
            <a:off x="3831787" y="5095981"/>
            <a:ext cx="235696" cy="235696"/>
          </a:xfrm>
          <a:custGeom>
            <a:avLst/>
            <a:gdLst>
              <a:gd name="connsiteX0" fmla="*/ 233795 w 235696"/>
              <a:gd name="connsiteY0" fmla="*/ 119749 h 235696"/>
              <a:gd name="connsiteX1" fmla="*/ 119749 w 235696"/>
              <a:gd name="connsiteY1" fmla="*/ 233795 h 235696"/>
              <a:gd name="connsiteX2" fmla="*/ 5702 w 235696"/>
              <a:gd name="connsiteY2" fmla="*/ 119749 h 235696"/>
              <a:gd name="connsiteX3" fmla="*/ 119749 w 235696"/>
              <a:gd name="connsiteY3" fmla="*/ 5702 h 235696"/>
              <a:gd name="connsiteX4" fmla="*/ 233795 w 235696"/>
              <a:gd name="connsiteY4" fmla="*/ 119749 h 2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96" h="235696">
                <a:moveTo>
                  <a:pt x="233795" y="119749"/>
                </a:moveTo>
                <a:cubicBezTo>
                  <a:pt x="233795" y="182735"/>
                  <a:pt x="182735" y="233795"/>
                  <a:pt x="119749" y="233795"/>
                </a:cubicBezTo>
                <a:cubicBezTo>
                  <a:pt x="56763" y="233795"/>
                  <a:pt x="5702" y="182735"/>
                  <a:pt x="5702" y="119749"/>
                </a:cubicBezTo>
                <a:cubicBezTo>
                  <a:pt x="5702" y="56762"/>
                  <a:pt x="56763" y="5702"/>
                  <a:pt x="119749" y="5702"/>
                </a:cubicBezTo>
                <a:cubicBezTo>
                  <a:pt x="182735" y="5702"/>
                  <a:pt x="233795" y="56762"/>
                  <a:pt x="233795" y="119749"/>
                </a:cubicBezTo>
                <a:close/>
              </a:path>
            </a:pathLst>
          </a:custGeom>
          <a:solidFill>
            <a:srgbClr val="FFFFFF"/>
          </a:solidFill>
          <a:ln w="9525" cap="flat">
            <a:solidFill>
              <a:srgbClr val="000000"/>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2990521F-ABE4-4BFC-AAEF-15F2C6D96490}"/>
              </a:ext>
            </a:extLst>
          </p:cNvPr>
          <p:cNvSpPr/>
          <p:nvPr/>
        </p:nvSpPr>
        <p:spPr>
          <a:xfrm>
            <a:off x="3831787" y="5210029"/>
            <a:ext cx="235696" cy="7603"/>
          </a:xfrm>
          <a:custGeom>
            <a:avLst/>
            <a:gdLst>
              <a:gd name="connsiteX0" fmla="*/ 5702 w 235696"/>
              <a:gd name="connsiteY0" fmla="*/ 5702 h 7603"/>
              <a:gd name="connsiteX1" fmla="*/ 233795 w 235696"/>
              <a:gd name="connsiteY1" fmla="*/ 5702 h 7603"/>
            </a:gdLst>
            <a:ahLst/>
            <a:cxnLst>
              <a:cxn ang="0">
                <a:pos x="connsiteX0" y="connsiteY0"/>
              </a:cxn>
              <a:cxn ang="0">
                <a:pos x="connsiteX1" y="connsiteY1"/>
              </a:cxn>
            </a:cxnLst>
            <a:rect l="l" t="t" r="r" b="b"/>
            <a:pathLst>
              <a:path w="235696" h="7603">
                <a:moveTo>
                  <a:pt x="5702" y="5702"/>
                </a:moveTo>
                <a:lnTo>
                  <a:pt x="233795" y="5702"/>
                </a:lnTo>
              </a:path>
            </a:pathLst>
          </a:custGeom>
          <a:noFill/>
          <a:ln w="9525" cap="flat">
            <a:solidFill>
              <a:srgbClr val="000000"/>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09B6D9F-6483-445F-AC82-2C43976C2F0A}"/>
              </a:ext>
            </a:extLst>
          </p:cNvPr>
          <p:cNvSpPr/>
          <p:nvPr/>
        </p:nvSpPr>
        <p:spPr>
          <a:xfrm>
            <a:off x="3945835" y="5095981"/>
            <a:ext cx="7603" cy="235696"/>
          </a:xfrm>
          <a:custGeom>
            <a:avLst/>
            <a:gdLst>
              <a:gd name="connsiteX0" fmla="*/ 5702 w 7603"/>
              <a:gd name="connsiteY0" fmla="*/ 5702 h 235696"/>
              <a:gd name="connsiteX1" fmla="*/ 5702 w 7603"/>
              <a:gd name="connsiteY1" fmla="*/ 233795 h 235696"/>
            </a:gdLst>
            <a:ahLst/>
            <a:cxnLst>
              <a:cxn ang="0">
                <a:pos x="connsiteX0" y="connsiteY0"/>
              </a:cxn>
              <a:cxn ang="0">
                <a:pos x="connsiteX1" y="connsiteY1"/>
              </a:cxn>
            </a:cxnLst>
            <a:rect l="l" t="t" r="r" b="b"/>
            <a:pathLst>
              <a:path w="7603" h="235696">
                <a:moveTo>
                  <a:pt x="5702" y="5702"/>
                </a:moveTo>
                <a:lnTo>
                  <a:pt x="5702" y="233795"/>
                </a:lnTo>
              </a:path>
            </a:pathLst>
          </a:custGeom>
          <a:noFill/>
          <a:ln w="9525" cap="flat">
            <a:solidFill>
              <a:srgbClr val="000000"/>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89ED1DD-8427-450D-BA38-381D64026220}"/>
              </a:ext>
            </a:extLst>
          </p:cNvPr>
          <p:cNvSpPr/>
          <p:nvPr/>
        </p:nvSpPr>
        <p:spPr>
          <a:xfrm>
            <a:off x="5031176" y="6078682"/>
            <a:ext cx="935182" cy="783120"/>
          </a:xfrm>
          <a:custGeom>
            <a:avLst/>
            <a:gdLst>
              <a:gd name="connsiteX0" fmla="*/ 11405 w 935181"/>
              <a:gd name="connsiteY0" fmla="*/ 11405 h 783119"/>
              <a:gd name="connsiteX1" fmla="*/ 923777 w 935181"/>
              <a:gd name="connsiteY1" fmla="*/ 11405 h 783119"/>
              <a:gd name="connsiteX2" fmla="*/ 923777 w 935181"/>
              <a:gd name="connsiteY2" fmla="*/ 771715 h 783119"/>
              <a:gd name="connsiteX3" fmla="*/ 11405 w 935181"/>
              <a:gd name="connsiteY3" fmla="*/ 771715 h 783119"/>
            </a:gdLst>
            <a:ahLst/>
            <a:cxnLst>
              <a:cxn ang="0">
                <a:pos x="connsiteX0" y="connsiteY0"/>
              </a:cxn>
              <a:cxn ang="0">
                <a:pos x="connsiteX1" y="connsiteY1"/>
              </a:cxn>
              <a:cxn ang="0">
                <a:pos x="connsiteX2" y="connsiteY2"/>
              </a:cxn>
              <a:cxn ang="0">
                <a:pos x="connsiteX3" y="connsiteY3"/>
              </a:cxn>
            </a:cxnLst>
            <a:rect l="l" t="t" r="r" b="b"/>
            <a:pathLst>
              <a:path w="935181" h="783119">
                <a:moveTo>
                  <a:pt x="11405" y="11405"/>
                </a:moveTo>
                <a:lnTo>
                  <a:pt x="923777" y="11405"/>
                </a:lnTo>
                <a:lnTo>
                  <a:pt x="923777" y="771715"/>
                </a:lnTo>
                <a:lnTo>
                  <a:pt x="11405" y="771715"/>
                </a:lnTo>
                <a:close/>
              </a:path>
            </a:pathLst>
          </a:custGeom>
          <a:solidFill>
            <a:srgbClr val="F8CECC"/>
          </a:solidFill>
          <a:ln w="19050" cap="flat">
            <a:solidFill>
              <a:srgbClr val="B85450"/>
            </a:solidFill>
            <a:prstDash val="solid"/>
            <a:miter/>
          </a:ln>
        </p:spPr>
        <p:txBody>
          <a:bodyPr rtlCol="0" anchor="ctr"/>
          <a:lstStyle/>
          <a:p>
            <a:endParaRPr lang="en-IN"/>
          </a:p>
        </p:txBody>
      </p:sp>
      <p:pic>
        <p:nvPicPr>
          <p:cNvPr id="118" name="Picture 117">
            <a:extLst>
              <a:ext uri="{FF2B5EF4-FFF2-40B4-BE49-F238E27FC236}">
                <a16:creationId xmlns:a16="http://schemas.microsoft.com/office/drawing/2014/main" id="{AECD220F-7494-4B52-82DC-C79785BE998A}"/>
              </a:ext>
            </a:extLst>
          </p:cNvPr>
          <p:cNvPicPr>
            <a:picLocks noChangeAspect="1"/>
          </p:cNvPicPr>
          <p:nvPr/>
        </p:nvPicPr>
        <p:blipFill>
          <a:blip r:embed="rId32"/>
          <a:stretch>
            <a:fillRect/>
          </a:stretch>
        </p:blipFill>
        <p:spPr>
          <a:xfrm>
            <a:off x="5046382" y="6143310"/>
            <a:ext cx="897166" cy="129253"/>
          </a:xfrm>
          <a:custGeom>
            <a:avLst/>
            <a:gdLst>
              <a:gd name="connsiteX0" fmla="*/ 0 w 897166"/>
              <a:gd name="connsiteY0" fmla="*/ 0 h 129252"/>
              <a:gd name="connsiteX1" fmla="*/ 897166 w 897166"/>
              <a:gd name="connsiteY1" fmla="*/ 0 h 129252"/>
              <a:gd name="connsiteX2" fmla="*/ 897166 w 897166"/>
              <a:gd name="connsiteY2" fmla="*/ 129253 h 129252"/>
              <a:gd name="connsiteX3" fmla="*/ 0 w 897166"/>
              <a:gd name="connsiteY3" fmla="*/ 129253 h 129252"/>
            </a:gdLst>
            <a:ahLst/>
            <a:cxnLst>
              <a:cxn ang="0">
                <a:pos x="connsiteX0" y="connsiteY0"/>
              </a:cxn>
              <a:cxn ang="0">
                <a:pos x="connsiteX1" y="connsiteY1"/>
              </a:cxn>
              <a:cxn ang="0">
                <a:pos x="connsiteX2" y="connsiteY2"/>
              </a:cxn>
              <a:cxn ang="0">
                <a:pos x="connsiteX3" y="connsiteY3"/>
              </a:cxn>
            </a:cxnLst>
            <a:rect l="l" t="t" r="r" b="b"/>
            <a:pathLst>
              <a:path w="897166" h="129252">
                <a:moveTo>
                  <a:pt x="0" y="0"/>
                </a:moveTo>
                <a:lnTo>
                  <a:pt x="897166" y="0"/>
                </a:lnTo>
                <a:lnTo>
                  <a:pt x="897166" y="129253"/>
                </a:lnTo>
                <a:lnTo>
                  <a:pt x="0" y="129253"/>
                </a:lnTo>
                <a:close/>
              </a:path>
            </a:pathLst>
          </a:custGeom>
          <a:ln/>
        </p:spPr>
      </p:pic>
      <p:sp>
        <p:nvSpPr>
          <p:cNvPr id="119" name="Freeform: Shape 118">
            <a:extLst>
              <a:ext uri="{FF2B5EF4-FFF2-40B4-BE49-F238E27FC236}">
                <a16:creationId xmlns:a16="http://schemas.microsoft.com/office/drawing/2014/main" id="{55760EFE-6364-462B-8A8C-D906BE38F365}"/>
              </a:ext>
            </a:extLst>
          </p:cNvPr>
          <p:cNvSpPr/>
          <p:nvPr/>
        </p:nvSpPr>
        <p:spPr>
          <a:xfrm>
            <a:off x="5266872" y="6306777"/>
            <a:ext cx="456186" cy="395361"/>
          </a:xfrm>
          <a:custGeom>
            <a:avLst/>
            <a:gdLst>
              <a:gd name="connsiteX0" fmla="*/ 11405 w 456186"/>
              <a:gd name="connsiteY0" fmla="*/ 11405 h 395361"/>
              <a:gd name="connsiteX1" fmla="*/ 448735 w 456186"/>
              <a:gd name="connsiteY1" fmla="*/ 11405 h 395361"/>
              <a:gd name="connsiteX2" fmla="*/ 448735 w 456186"/>
              <a:gd name="connsiteY2" fmla="*/ 389735 h 395361"/>
              <a:gd name="connsiteX3" fmla="*/ 11405 w 456186"/>
              <a:gd name="connsiteY3" fmla="*/ 389735 h 395361"/>
            </a:gdLst>
            <a:ahLst/>
            <a:cxnLst>
              <a:cxn ang="0">
                <a:pos x="connsiteX0" y="connsiteY0"/>
              </a:cxn>
              <a:cxn ang="0">
                <a:pos x="connsiteX1" y="connsiteY1"/>
              </a:cxn>
              <a:cxn ang="0">
                <a:pos x="connsiteX2" y="connsiteY2"/>
              </a:cxn>
              <a:cxn ang="0">
                <a:pos x="connsiteX3" y="connsiteY3"/>
              </a:cxn>
            </a:cxnLst>
            <a:rect l="l" t="t" r="r" b="b"/>
            <a:pathLst>
              <a:path w="456186" h="395361">
                <a:moveTo>
                  <a:pt x="11405" y="11405"/>
                </a:moveTo>
                <a:lnTo>
                  <a:pt x="448735" y="11405"/>
                </a:lnTo>
                <a:lnTo>
                  <a:pt x="448735" y="389735"/>
                </a:lnTo>
                <a:lnTo>
                  <a:pt x="11405" y="389735"/>
                </a:lnTo>
                <a:close/>
              </a:path>
            </a:pathLst>
          </a:custGeom>
          <a:solidFill>
            <a:srgbClr val="FFFFFF"/>
          </a:solidFill>
          <a:ln w="19050" cap="flat">
            <a:solidFill>
              <a:srgbClr val="000000"/>
            </a:solidFill>
            <a:prstDash val="solid"/>
            <a:miter/>
          </a:ln>
        </p:spPr>
        <p:txBody>
          <a:bodyPr rtlCol="0" anchor="ctr"/>
          <a:lstStyle/>
          <a:p>
            <a:endParaRPr lang="en-IN"/>
          </a:p>
        </p:txBody>
      </p:sp>
      <p:pic>
        <p:nvPicPr>
          <p:cNvPr id="120" name="Picture 119">
            <a:extLst>
              <a:ext uri="{FF2B5EF4-FFF2-40B4-BE49-F238E27FC236}">
                <a16:creationId xmlns:a16="http://schemas.microsoft.com/office/drawing/2014/main" id="{BADB27E6-84E4-49F1-B621-BC3C1C8CEB8D}"/>
              </a:ext>
            </a:extLst>
          </p:cNvPr>
          <p:cNvPicPr>
            <a:picLocks noChangeAspect="1"/>
          </p:cNvPicPr>
          <p:nvPr/>
        </p:nvPicPr>
        <p:blipFill>
          <a:blip r:embed="rId33"/>
          <a:stretch>
            <a:fillRect/>
          </a:stretch>
        </p:blipFill>
        <p:spPr>
          <a:xfrm>
            <a:off x="5282079" y="6417020"/>
            <a:ext cx="425774" cy="220490"/>
          </a:xfrm>
          <a:custGeom>
            <a:avLst/>
            <a:gdLst>
              <a:gd name="connsiteX0" fmla="*/ 0 w 425773"/>
              <a:gd name="connsiteY0" fmla="*/ 0 h 220490"/>
              <a:gd name="connsiteX1" fmla="*/ 425774 w 425773"/>
              <a:gd name="connsiteY1" fmla="*/ 0 h 220490"/>
              <a:gd name="connsiteX2" fmla="*/ 425774 w 425773"/>
              <a:gd name="connsiteY2" fmla="*/ 220490 h 220490"/>
              <a:gd name="connsiteX3" fmla="*/ 0 w 425773"/>
              <a:gd name="connsiteY3" fmla="*/ 220490 h 220490"/>
            </a:gdLst>
            <a:ahLst/>
            <a:cxnLst>
              <a:cxn ang="0">
                <a:pos x="connsiteX0" y="connsiteY0"/>
              </a:cxn>
              <a:cxn ang="0">
                <a:pos x="connsiteX1" y="connsiteY1"/>
              </a:cxn>
              <a:cxn ang="0">
                <a:pos x="connsiteX2" y="connsiteY2"/>
              </a:cxn>
              <a:cxn ang="0">
                <a:pos x="connsiteX3" y="connsiteY3"/>
              </a:cxn>
            </a:cxnLst>
            <a:rect l="l" t="t" r="r" b="b"/>
            <a:pathLst>
              <a:path w="425773" h="220490">
                <a:moveTo>
                  <a:pt x="0" y="0"/>
                </a:moveTo>
                <a:lnTo>
                  <a:pt x="425774" y="0"/>
                </a:lnTo>
                <a:lnTo>
                  <a:pt x="425774" y="220490"/>
                </a:lnTo>
                <a:lnTo>
                  <a:pt x="0" y="220490"/>
                </a:lnTo>
                <a:close/>
              </a:path>
            </a:pathLst>
          </a:custGeom>
          <a:ln/>
        </p:spPr>
      </p:pic>
      <p:sp>
        <p:nvSpPr>
          <p:cNvPr id="121" name="Freeform: Shape 120">
            <a:extLst>
              <a:ext uri="{FF2B5EF4-FFF2-40B4-BE49-F238E27FC236}">
                <a16:creationId xmlns:a16="http://schemas.microsoft.com/office/drawing/2014/main" id="{56815DB7-074D-48B3-97E7-6067DC97366D}"/>
              </a:ext>
            </a:extLst>
          </p:cNvPr>
          <p:cNvSpPr/>
          <p:nvPr/>
        </p:nvSpPr>
        <p:spPr>
          <a:xfrm>
            <a:off x="3945835" y="5324074"/>
            <a:ext cx="7603" cy="98840"/>
          </a:xfrm>
          <a:custGeom>
            <a:avLst/>
            <a:gdLst>
              <a:gd name="connsiteX0" fmla="*/ 5702 w 7603"/>
              <a:gd name="connsiteY0" fmla="*/ 5702 h 98840"/>
              <a:gd name="connsiteX1" fmla="*/ 5702 w 7603"/>
              <a:gd name="connsiteY1" fmla="*/ 96027 h 98840"/>
            </a:gdLst>
            <a:ahLst/>
            <a:cxnLst>
              <a:cxn ang="0">
                <a:pos x="connsiteX0" y="connsiteY0"/>
              </a:cxn>
              <a:cxn ang="0">
                <a:pos x="connsiteX1" y="connsiteY1"/>
              </a:cxn>
            </a:cxnLst>
            <a:rect l="l" t="t" r="r" b="b"/>
            <a:pathLst>
              <a:path w="7603" h="98840">
                <a:moveTo>
                  <a:pt x="5702" y="5702"/>
                </a:moveTo>
                <a:lnTo>
                  <a:pt x="5702" y="96027"/>
                </a:lnTo>
              </a:path>
            </a:pathLst>
          </a:custGeom>
          <a:noFill/>
          <a:ln w="9525"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634E57A-3AEE-4963-91BD-C378684C9AF4}"/>
              </a:ext>
            </a:extLst>
          </p:cNvPr>
          <p:cNvSpPr/>
          <p:nvPr/>
        </p:nvSpPr>
        <p:spPr>
          <a:xfrm>
            <a:off x="3919224" y="5414401"/>
            <a:ext cx="60825" cy="60825"/>
          </a:xfrm>
          <a:custGeom>
            <a:avLst/>
            <a:gdLst>
              <a:gd name="connsiteX0" fmla="*/ 32313 w 60824"/>
              <a:gd name="connsiteY0" fmla="*/ 58924 h 60824"/>
              <a:gd name="connsiteX1" fmla="*/ 5702 w 60824"/>
              <a:gd name="connsiteY1" fmla="*/ 5702 h 60824"/>
              <a:gd name="connsiteX2" fmla="*/ 58924 w 60824"/>
              <a:gd name="connsiteY2" fmla="*/ 5702 h 60824"/>
            </a:gdLst>
            <a:ahLst/>
            <a:cxnLst>
              <a:cxn ang="0">
                <a:pos x="connsiteX0" y="connsiteY0"/>
              </a:cxn>
              <a:cxn ang="0">
                <a:pos x="connsiteX1" y="connsiteY1"/>
              </a:cxn>
              <a:cxn ang="0">
                <a:pos x="connsiteX2" y="connsiteY2"/>
              </a:cxn>
            </a:cxnLst>
            <a:rect l="l" t="t" r="r" b="b"/>
            <a:pathLst>
              <a:path w="60824" h="60824">
                <a:moveTo>
                  <a:pt x="32313" y="58924"/>
                </a:moveTo>
                <a:lnTo>
                  <a:pt x="5702" y="5702"/>
                </a:lnTo>
                <a:lnTo>
                  <a:pt x="58924"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F141B04-B6A9-4D5F-917E-11E8ABFA3E90}"/>
              </a:ext>
            </a:extLst>
          </p:cNvPr>
          <p:cNvSpPr/>
          <p:nvPr/>
        </p:nvSpPr>
        <p:spPr>
          <a:xfrm>
            <a:off x="3948114" y="6015956"/>
            <a:ext cx="1269718" cy="478996"/>
          </a:xfrm>
          <a:custGeom>
            <a:avLst/>
            <a:gdLst>
              <a:gd name="connsiteX0" fmla="*/ 5702 w 1269718"/>
              <a:gd name="connsiteY0" fmla="*/ 5702 h 478995"/>
              <a:gd name="connsiteX1" fmla="*/ 5702 w 1269718"/>
              <a:gd name="connsiteY1" fmla="*/ 477095 h 478995"/>
              <a:gd name="connsiteX2" fmla="*/ 1268426 w 1269718"/>
              <a:gd name="connsiteY2" fmla="*/ 476410 h 478995"/>
            </a:gdLst>
            <a:ahLst/>
            <a:cxnLst>
              <a:cxn ang="0">
                <a:pos x="connsiteX0" y="connsiteY0"/>
              </a:cxn>
              <a:cxn ang="0">
                <a:pos x="connsiteX1" y="connsiteY1"/>
              </a:cxn>
              <a:cxn ang="0">
                <a:pos x="connsiteX2" y="connsiteY2"/>
              </a:cxn>
            </a:cxnLst>
            <a:rect l="l" t="t" r="r" b="b"/>
            <a:pathLst>
              <a:path w="1269718" h="478995">
                <a:moveTo>
                  <a:pt x="5702" y="5702"/>
                </a:moveTo>
                <a:lnTo>
                  <a:pt x="5702" y="477095"/>
                </a:lnTo>
                <a:lnTo>
                  <a:pt x="1268426" y="476410"/>
                </a:lnTo>
              </a:path>
            </a:pathLst>
          </a:custGeom>
          <a:noFill/>
          <a:ln w="9525" cap="flat">
            <a:solidFill>
              <a:srgbClr val="000000"/>
            </a:solid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29B055B-5A0F-4AED-AF70-7620529B1390}"/>
              </a:ext>
            </a:extLst>
          </p:cNvPr>
          <p:cNvSpPr/>
          <p:nvPr/>
        </p:nvSpPr>
        <p:spPr>
          <a:xfrm>
            <a:off x="5210840" y="6460055"/>
            <a:ext cx="60825" cy="60825"/>
          </a:xfrm>
          <a:custGeom>
            <a:avLst/>
            <a:gdLst>
              <a:gd name="connsiteX0" fmla="*/ 58924 w 60824"/>
              <a:gd name="connsiteY0" fmla="*/ 32313 h 60824"/>
              <a:gd name="connsiteX1" fmla="*/ 5702 w 60824"/>
              <a:gd name="connsiteY1" fmla="*/ 58924 h 60824"/>
              <a:gd name="connsiteX2" fmla="*/ 5702 w 60824"/>
              <a:gd name="connsiteY2" fmla="*/ 5702 h 60824"/>
            </a:gdLst>
            <a:ahLst/>
            <a:cxnLst>
              <a:cxn ang="0">
                <a:pos x="connsiteX0" y="connsiteY0"/>
              </a:cxn>
              <a:cxn ang="0">
                <a:pos x="connsiteX1" y="connsiteY1"/>
              </a:cxn>
              <a:cxn ang="0">
                <a:pos x="connsiteX2" y="connsiteY2"/>
              </a:cxn>
            </a:cxnLst>
            <a:rect l="l" t="t" r="r" b="b"/>
            <a:pathLst>
              <a:path w="60824" h="60824">
                <a:moveTo>
                  <a:pt x="58924" y="32313"/>
                </a:moveTo>
                <a:lnTo>
                  <a:pt x="5702" y="58924"/>
                </a:lnTo>
                <a:lnTo>
                  <a:pt x="5702" y="5702"/>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5522A6-B4D3-4DDA-B9FD-1B2667364DC3}"/>
              </a:ext>
            </a:extLst>
          </p:cNvPr>
          <p:cNvSpPr/>
          <p:nvPr/>
        </p:nvSpPr>
        <p:spPr>
          <a:xfrm>
            <a:off x="5771645" y="4820674"/>
            <a:ext cx="836341" cy="1672683"/>
          </a:xfrm>
          <a:custGeom>
            <a:avLst/>
            <a:gdLst>
              <a:gd name="connsiteX0" fmla="*/ 831171 w 836341"/>
              <a:gd name="connsiteY0" fmla="*/ 5702 h 1672682"/>
              <a:gd name="connsiteX1" fmla="*/ 831095 w 836341"/>
              <a:gd name="connsiteY1" fmla="*/ 1672379 h 1672682"/>
              <a:gd name="connsiteX2" fmla="*/ 5702 w 836341"/>
              <a:gd name="connsiteY2" fmla="*/ 1671923 h 1672682"/>
            </a:gdLst>
            <a:ahLst/>
            <a:cxnLst>
              <a:cxn ang="0">
                <a:pos x="connsiteX0" y="connsiteY0"/>
              </a:cxn>
              <a:cxn ang="0">
                <a:pos x="connsiteX1" y="connsiteY1"/>
              </a:cxn>
              <a:cxn ang="0">
                <a:pos x="connsiteX2" y="connsiteY2"/>
              </a:cxn>
            </a:cxnLst>
            <a:rect l="l" t="t" r="r" b="b"/>
            <a:pathLst>
              <a:path w="836341" h="1672682">
                <a:moveTo>
                  <a:pt x="831171" y="5702"/>
                </a:moveTo>
                <a:lnTo>
                  <a:pt x="831095" y="1672379"/>
                </a:lnTo>
                <a:lnTo>
                  <a:pt x="5702" y="1671923"/>
                </a:lnTo>
              </a:path>
            </a:pathLst>
          </a:custGeom>
          <a:noFill/>
          <a:ln w="9525" cap="flat">
            <a:solidFill>
              <a:srgbClr val="000000"/>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BADAC1B-E1C6-4ADF-AF6B-06625579FBFB}"/>
              </a:ext>
            </a:extLst>
          </p:cNvPr>
          <p:cNvSpPr/>
          <p:nvPr/>
        </p:nvSpPr>
        <p:spPr>
          <a:xfrm>
            <a:off x="5718423" y="6460284"/>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27" name="Isosceles Triangle 126">
            <a:extLst>
              <a:ext uri="{FF2B5EF4-FFF2-40B4-BE49-F238E27FC236}">
                <a16:creationId xmlns:a16="http://schemas.microsoft.com/office/drawing/2014/main" id="{108D4EBC-A83A-491C-B496-F5E9220E43CF}"/>
              </a:ext>
            </a:extLst>
          </p:cNvPr>
          <p:cNvSpPr/>
          <p:nvPr/>
        </p:nvSpPr>
        <p:spPr>
          <a:xfrm rot="10800000">
            <a:off x="2272418" y="496687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8" name="Isosceles Triangle 127">
            <a:extLst>
              <a:ext uri="{FF2B5EF4-FFF2-40B4-BE49-F238E27FC236}">
                <a16:creationId xmlns:a16="http://schemas.microsoft.com/office/drawing/2014/main" id="{61D6855B-3C0A-4614-AA6C-BD1F27FC1DAC}"/>
              </a:ext>
            </a:extLst>
          </p:cNvPr>
          <p:cNvSpPr/>
          <p:nvPr/>
        </p:nvSpPr>
        <p:spPr>
          <a:xfrm rot="5400000">
            <a:off x="2316868" y="5170202"/>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9" name="Isosceles Triangle 128">
            <a:extLst>
              <a:ext uri="{FF2B5EF4-FFF2-40B4-BE49-F238E27FC236}">
                <a16:creationId xmlns:a16="http://schemas.microsoft.com/office/drawing/2014/main" id="{32D2898D-5083-4E8E-B974-9A52826ACC05}"/>
              </a:ext>
            </a:extLst>
          </p:cNvPr>
          <p:cNvSpPr/>
          <p:nvPr/>
        </p:nvSpPr>
        <p:spPr>
          <a:xfrm rot="5400000">
            <a:off x="2749256" y="5176388"/>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BDE138B9-7949-4531-BF78-65910A98FDBA}"/>
              </a:ext>
            </a:extLst>
          </p:cNvPr>
          <p:cNvSpPr/>
          <p:nvPr/>
        </p:nvSpPr>
        <p:spPr>
          <a:xfrm rot="5400000">
            <a:off x="3192051" y="5179120"/>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Isosceles Triangle 130">
            <a:extLst>
              <a:ext uri="{FF2B5EF4-FFF2-40B4-BE49-F238E27FC236}">
                <a16:creationId xmlns:a16="http://schemas.microsoft.com/office/drawing/2014/main" id="{068A0B46-85A1-4ED7-976C-43A524C86B4A}"/>
              </a:ext>
            </a:extLst>
          </p:cNvPr>
          <p:cNvSpPr/>
          <p:nvPr/>
        </p:nvSpPr>
        <p:spPr>
          <a:xfrm rot="5400000">
            <a:off x="3613052" y="5167934"/>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2" name="Isosceles Triangle 131">
            <a:extLst>
              <a:ext uri="{FF2B5EF4-FFF2-40B4-BE49-F238E27FC236}">
                <a16:creationId xmlns:a16="http://schemas.microsoft.com/office/drawing/2014/main" id="{79487BC0-1B67-4A83-955A-980C20FB7261}"/>
              </a:ext>
            </a:extLst>
          </p:cNvPr>
          <p:cNvSpPr/>
          <p:nvPr/>
        </p:nvSpPr>
        <p:spPr>
          <a:xfrm rot="10800000">
            <a:off x="3907694" y="5214529"/>
            <a:ext cx="88900" cy="8842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A7F43CF2-B9E1-4E83-BF2D-83356AF75913}"/>
              </a:ext>
            </a:extLst>
          </p:cNvPr>
          <p:cNvSpPr/>
          <p:nvPr/>
        </p:nvSpPr>
        <p:spPr>
          <a:xfrm rot="10800000">
            <a:off x="3907922" y="4954182"/>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6" name="Isosceles Triangle 135">
            <a:extLst>
              <a:ext uri="{FF2B5EF4-FFF2-40B4-BE49-F238E27FC236}">
                <a16:creationId xmlns:a16="http://schemas.microsoft.com/office/drawing/2014/main" id="{3D3E1B74-44F6-4751-99BE-20E082244ED2}"/>
              </a:ext>
            </a:extLst>
          </p:cNvPr>
          <p:cNvSpPr/>
          <p:nvPr/>
        </p:nvSpPr>
        <p:spPr>
          <a:xfrm rot="10800000">
            <a:off x="3907996" y="5211891"/>
            <a:ext cx="88900" cy="8842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7" name="Isosceles Triangle 136">
            <a:extLst>
              <a:ext uri="{FF2B5EF4-FFF2-40B4-BE49-F238E27FC236}">
                <a16:creationId xmlns:a16="http://schemas.microsoft.com/office/drawing/2014/main" id="{C4658654-DC0F-4F1A-8E90-0CE9445479B7}"/>
              </a:ext>
            </a:extLst>
          </p:cNvPr>
          <p:cNvSpPr/>
          <p:nvPr/>
        </p:nvSpPr>
        <p:spPr>
          <a:xfrm rot="10800000">
            <a:off x="5277136" y="4958470"/>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2" name="Isosceles Triangle 141">
            <a:extLst>
              <a:ext uri="{FF2B5EF4-FFF2-40B4-BE49-F238E27FC236}">
                <a16:creationId xmlns:a16="http://schemas.microsoft.com/office/drawing/2014/main" id="{534F983E-A68F-48FE-A51B-70C7EF079AB1}"/>
              </a:ext>
            </a:extLst>
          </p:cNvPr>
          <p:cNvSpPr/>
          <p:nvPr/>
        </p:nvSpPr>
        <p:spPr>
          <a:xfrm rot="16200000">
            <a:off x="4842886" y="516108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6" name="Isosceles Triangle 145">
            <a:extLst>
              <a:ext uri="{FF2B5EF4-FFF2-40B4-BE49-F238E27FC236}">
                <a16:creationId xmlns:a16="http://schemas.microsoft.com/office/drawing/2014/main" id="{B0EAC4A1-E960-4532-95BE-B874A8F11E6E}"/>
              </a:ext>
            </a:extLst>
          </p:cNvPr>
          <p:cNvSpPr/>
          <p:nvPr/>
        </p:nvSpPr>
        <p:spPr>
          <a:xfrm rot="16200000">
            <a:off x="5225273" y="517151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7" name="Isosceles Triangle 146">
            <a:extLst>
              <a:ext uri="{FF2B5EF4-FFF2-40B4-BE49-F238E27FC236}">
                <a16:creationId xmlns:a16="http://schemas.microsoft.com/office/drawing/2014/main" id="{94DAED47-8FD4-44BC-AAFA-B5685CEF9EF6}"/>
              </a:ext>
            </a:extLst>
          </p:cNvPr>
          <p:cNvSpPr/>
          <p:nvPr/>
        </p:nvSpPr>
        <p:spPr>
          <a:xfrm rot="16200000">
            <a:off x="4463043" y="5167934"/>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8" name="Isosceles Triangle 147">
            <a:extLst>
              <a:ext uri="{FF2B5EF4-FFF2-40B4-BE49-F238E27FC236}">
                <a16:creationId xmlns:a16="http://schemas.microsoft.com/office/drawing/2014/main" id="{3A0F288E-C993-40C6-ABFE-62255BED4EF5}"/>
              </a:ext>
            </a:extLst>
          </p:cNvPr>
          <p:cNvSpPr/>
          <p:nvPr/>
        </p:nvSpPr>
        <p:spPr>
          <a:xfrm rot="16200000">
            <a:off x="4090110" y="5166547"/>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9" name="Freeform: Shape 148">
            <a:extLst>
              <a:ext uri="{FF2B5EF4-FFF2-40B4-BE49-F238E27FC236}">
                <a16:creationId xmlns:a16="http://schemas.microsoft.com/office/drawing/2014/main" id="{36F6D24D-A00D-4FE1-B47D-26F72BC7B8DB}"/>
              </a:ext>
            </a:extLst>
          </p:cNvPr>
          <p:cNvSpPr/>
          <p:nvPr/>
        </p:nvSpPr>
        <p:spPr>
          <a:xfrm>
            <a:off x="4069364" y="5183936"/>
            <a:ext cx="60825" cy="60825"/>
          </a:xfrm>
          <a:custGeom>
            <a:avLst/>
            <a:gdLst>
              <a:gd name="connsiteX0" fmla="*/ 5702 w 60824"/>
              <a:gd name="connsiteY0" fmla="*/ 32237 h 60824"/>
              <a:gd name="connsiteX1" fmla="*/ 58924 w 60824"/>
              <a:gd name="connsiteY1" fmla="*/ 5702 h 60824"/>
              <a:gd name="connsiteX2" fmla="*/ 58924 w 60824"/>
              <a:gd name="connsiteY2" fmla="*/ 58924 h 60824"/>
            </a:gdLst>
            <a:ahLst/>
            <a:cxnLst>
              <a:cxn ang="0">
                <a:pos x="connsiteX0" y="connsiteY0"/>
              </a:cxn>
              <a:cxn ang="0">
                <a:pos x="connsiteX1" y="connsiteY1"/>
              </a:cxn>
              <a:cxn ang="0">
                <a:pos x="connsiteX2" y="connsiteY2"/>
              </a:cxn>
            </a:cxnLst>
            <a:rect l="l" t="t" r="r" b="b"/>
            <a:pathLst>
              <a:path w="60824" h="60824">
                <a:moveTo>
                  <a:pt x="5702" y="32237"/>
                </a:moveTo>
                <a:lnTo>
                  <a:pt x="58924" y="5702"/>
                </a:lnTo>
                <a:lnTo>
                  <a:pt x="58924" y="58924"/>
                </a:lnTo>
                <a:close/>
              </a:path>
            </a:pathLst>
          </a:custGeom>
          <a:solidFill>
            <a:srgbClr val="000000"/>
          </a:solidFill>
          <a:ln w="9525" cap="flat">
            <a:solidFill>
              <a:srgbClr val="000000"/>
            </a:solidFill>
            <a:prstDash val="solid"/>
            <a:miter/>
          </a:ln>
        </p:spPr>
        <p:txBody>
          <a:bodyPr rtlCol="0" anchor="ctr"/>
          <a:lstStyle/>
          <a:p>
            <a:endParaRPr lang="en-IN"/>
          </a:p>
        </p:txBody>
      </p:sp>
      <p:sp>
        <p:nvSpPr>
          <p:cNvPr id="157" name="Isosceles Triangle 156">
            <a:extLst>
              <a:ext uri="{FF2B5EF4-FFF2-40B4-BE49-F238E27FC236}">
                <a16:creationId xmlns:a16="http://schemas.microsoft.com/office/drawing/2014/main" id="{A69BE8CA-F1FA-48AA-8871-0E92D2368327}"/>
              </a:ext>
            </a:extLst>
          </p:cNvPr>
          <p:cNvSpPr/>
          <p:nvPr/>
        </p:nvSpPr>
        <p:spPr>
          <a:xfrm rot="10800000">
            <a:off x="6555492" y="495901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8" name="Isosceles Triangle 157">
            <a:extLst>
              <a:ext uri="{FF2B5EF4-FFF2-40B4-BE49-F238E27FC236}">
                <a16:creationId xmlns:a16="http://schemas.microsoft.com/office/drawing/2014/main" id="{BC0F490D-C2E9-4B7F-936D-682E920BA640}"/>
              </a:ext>
            </a:extLst>
          </p:cNvPr>
          <p:cNvSpPr/>
          <p:nvPr/>
        </p:nvSpPr>
        <p:spPr>
          <a:xfrm rot="10800000">
            <a:off x="6555492" y="524793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9" name="Isosceles Triangle 158">
            <a:extLst>
              <a:ext uri="{FF2B5EF4-FFF2-40B4-BE49-F238E27FC236}">
                <a16:creationId xmlns:a16="http://schemas.microsoft.com/office/drawing/2014/main" id="{F4091C71-0D26-414C-A390-934DB3131949}"/>
              </a:ext>
            </a:extLst>
          </p:cNvPr>
          <p:cNvSpPr/>
          <p:nvPr/>
        </p:nvSpPr>
        <p:spPr>
          <a:xfrm rot="10800000">
            <a:off x="6552317" y="553686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0" name="Isosceles Triangle 159">
            <a:extLst>
              <a:ext uri="{FF2B5EF4-FFF2-40B4-BE49-F238E27FC236}">
                <a16:creationId xmlns:a16="http://schemas.microsoft.com/office/drawing/2014/main" id="{B0CBBFF4-FEF5-41AE-B138-5A07066D4A71}"/>
              </a:ext>
            </a:extLst>
          </p:cNvPr>
          <p:cNvSpPr/>
          <p:nvPr/>
        </p:nvSpPr>
        <p:spPr>
          <a:xfrm rot="10800000">
            <a:off x="6558667" y="58257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0DBA1D29-FED6-41AE-9419-9EE77A701150}"/>
              </a:ext>
            </a:extLst>
          </p:cNvPr>
          <p:cNvSpPr/>
          <p:nvPr/>
        </p:nvSpPr>
        <p:spPr>
          <a:xfrm rot="10800000">
            <a:off x="6555492" y="6117886"/>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2" name="Isosceles Triangle 161">
            <a:extLst>
              <a:ext uri="{FF2B5EF4-FFF2-40B4-BE49-F238E27FC236}">
                <a16:creationId xmlns:a16="http://schemas.microsoft.com/office/drawing/2014/main" id="{7DF1B9D5-3EDD-4D2B-B337-19ED20CEE544}"/>
              </a:ext>
            </a:extLst>
          </p:cNvPr>
          <p:cNvSpPr/>
          <p:nvPr/>
        </p:nvSpPr>
        <p:spPr>
          <a:xfrm rot="16200000">
            <a:off x="6507841" y="6447195"/>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4" name="Isosceles Triangle 163">
            <a:extLst>
              <a:ext uri="{FF2B5EF4-FFF2-40B4-BE49-F238E27FC236}">
                <a16:creationId xmlns:a16="http://schemas.microsoft.com/office/drawing/2014/main" id="{35F1EE0D-73D6-4FB0-B27A-4AD1756D82E6}"/>
              </a:ext>
            </a:extLst>
          </p:cNvPr>
          <p:cNvSpPr/>
          <p:nvPr/>
        </p:nvSpPr>
        <p:spPr>
          <a:xfrm rot="16200000">
            <a:off x="6233873"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7" name="Isosceles Triangle 166">
            <a:extLst>
              <a:ext uri="{FF2B5EF4-FFF2-40B4-BE49-F238E27FC236}">
                <a16:creationId xmlns:a16="http://schemas.microsoft.com/office/drawing/2014/main" id="{108965E9-AAB8-4C2A-B2AB-B92B37A081E5}"/>
              </a:ext>
            </a:extLst>
          </p:cNvPr>
          <p:cNvSpPr/>
          <p:nvPr/>
        </p:nvSpPr>
        <p:spPr>
          <a:xfrm rot="5400000">
            <a:off x="3952144"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489779A9-BAB9-46AA-BBDE-8087BC7731A6}"/>
              </a:ext>
            </a:extLst>
          </p:cNvPr>
          <p:cNvSpPr/>
          <p:nvPr/>
        </p:nvSpPr>
        <p:spPr>
          <a:xfrm rot="5400000">
            <a:off x="4238200"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9" name="Isosceles Triangle 168">
            <a:extLst>
              <a:ext uri="{FF2B5EF4-FFF2-40B4-BE49-F238E27FC236}">
                <a16:creationId xmlns:a16="http://schemas.microsoft.com/office/drawing/2014/main" id="{FDC7A2DC-C31B-4DD9-9EC4-8E94EBDD4C27}"/>
              </a:ext>
            </a:extLst>
          </p:cNvPr>
          <p:cNvSpPr/>
          <p:nvPr/>
        </p:nvSpPr>
        <p:spPr>
          <a:xfrm rot="5400000">
            <a:off x="4531832"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854920FD-1898-4AC0-8786-1FB16D4733A2}"/>
              </a:ext>
            </a:extLst>
          </p:cNvPr>
          <p:cNvSpPr/>
          <p:nvPr/>
        </p:nvSpPr>
        <p:spPr>
          <a:xfrm rot="5400000">
            <a:off x="4824133" y="643860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1" name="Isosceles Triangle 170">
            <a:extLst>
              <a:ext uri="{FF2B5EF4-FFF2-40B4-BE49-F238E27FC236}">
                <a16:creationId xmlns:a16="http://schemas.microsoft.com/office/drawing/2014/main" id="{347289CE-58D2-4F03-8DDB-DB29EBD1718B}"/>
              </a:ext>
            </a:extLst>
          </p:cNvPr>
          <p:cNvSpPr/>
          <p:nvPr/>
        </p:nvSpPr>
        <p:spPr>
          <a:xfrm rot="10800000">
            <a:off x="3914881" y="6127101"/>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CB328C8B-2F63-4FDF-9232-A6881D38A352}"/>
              </a:ext>
            </a:extLst>
          </p:cNvPr>
          <p:cNvSpPr/>
          <p:nvPr/>
        </p:nvSpPr>
        <p:spPr>
          <a:xfrm rot="16200000">
            <a:off x="5962559" y="6446253"/>
            <a:ext cx="88900" cy="88424"/>
          </a:xfrm>
          <a:prstGeom prst="triangle">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5" name="Isosceles Triangle 154">
            <a:extLst>
              <a:ext uri="{FF2B5EF4-FFF2-40B4-BE49-F238E27FC236}">
                <a16:creationId xmlns:a16="http://schemas.microsoft.com/office/drawing/2014/main" id="{C9B1705B-F688-41CC-B46D-F55D328014F2}"/>
              </a:ext>
            </a:extLst>
          </p:cNvPr>
          <p:cNvSpPr/>
          <p:nvPr/>
        </p:nvSpPr>
        <p:spPr>
          <a:xfrm rot="10800000">
            <a:off x="3905185" y="5215442"/>
            <a:ext cx="88900" cy="88424"/>
          </a:xfrm>
          <a:prstGeom prst="triangle">
            <a:avLst/>
          </a:prstGeom>
          <a:solidFill>
            <a:srgbClr val="CA81E7"/>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3732476"/>
      </p:ext>
    </p:extLst>
  </p:cSld>
  <p:clrMapOvr>
    <a:masterClrMapping/>
  </p:clrMapOvr>
  <mc:AlternateContent xmlns:mc="http://schemas.openxmlformats.org/markup-compatibility/2006">
    <mc:Choice xmlns:p14="http://schemas.microsoft.com/office/powerpoint/2010/main" Requires="p14">
      <p:transition p14:dur="300">
        <p14:fla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300" fill="hold"/>
                                        <p:tgtEl>
                                          <p:spTgt spid="150"/>
                                        </p:tgtEl>
                                        <p:attrNameLst>
                                          <p:attrName>ppt_x</p:attrName>
                                        </p:attrNameLst>
                                      </p:cBhvr>
                                      <p:tavLst>
                                        <p:tav tm="0">
                                          <p:val>
                                            <p:strVal val="#ppt_x"/>
                                          </p:val>
                                        </p:tav>
                                        <p:tav tm="100000">
                                          <p:val>
                                            <p:strVal val="#ppt_x"/>
                                          </p:val>
                                        </p:tav>
                                      </p:tavLst>
                                    </p:anim>
                                    <p:anim calcmode="lin" valueType="num">
                                      <p:cBhvr additive="base">
                                        <p:cTn id="8" dur="300" fill="hold"/>
                                        <p:tgtEl>
                                          <p:spTgt spid="150"/>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1" nodeType="after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grpId="1" nodeType="after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1" nodeType="after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1" nodeType="after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childTnLst>
                          </p:cTn>
                        </p:par>
                        <p:par>
                          <p:cTn id="28" fill="hold">
                            <p:stCondLst>
                              <p:cond delay="600"/>
                            </p:stCondLst>
                            <p:childTnLst>
                              <p:par>
                                <p:cTn id="29" presetID="1" presetClass="entr" presetSubtype="0" fill="hold" grpId="1" nodeType="after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par>
                          <p:cTn id="33" fill="hold">
                            <p:stCondLst>
                              <p:cond delay="600"/>
                            </p:stCondLst>
                            <p:childTnLst>
                              <p:par>
                                <p:cTn id="34" presetID="42" presetClass="path" presetSubtype="0" repeatCount="indefinite" decel="100000" fill="hold" grpId="0" nodeType="afterEffect">
                                  <p:stCondLst>
                                    <p:cond delay="0"/>
                                  </p:stCondLst>
                                  <p:endCondLst>
                                    <p:cond evt="onNext" delay="0">
                                      <p:tgtEl>
                                        <p:sldTgt/>
                                      </p:tgtEl>
                                    </p:cond>
                                  </p:endCondLst>
                                  <p:childTnLst>
                                    <p:animMotion origin="layout" path="M 1.38889E-6 4.44444E-6 L 0.00017 0.03541 " pathEditMode="relative" rAng="0" ptsTypes="AA">
                                      <p:cBhvr>
                                        <p:cTn id="35" dur="300" fill="hold"/>
                                        <p:tgtEl>
                                          <p:spTgt spid="127"/>
                                        </p:tgtEl>
                                        <p:attrNameLst>
                                          <p:attrName>ppt_x</p:attrName>
                                          <p:attrName>ppt_y</p:attrName>
                                        </p:attrNameLst>
                                      </p:cBhvr>
                                      <p:rCtr x="0" y="1759"/>
                                    </p:animMotion>
                                  </p:childTnLst>
                                  <p:subTnLst>
                                    <p:set>
                                      <p:cBhvr override="childStyle">
                                        <p:cTn dur="1" fill="hold" display="0" masterRel="nextClick" afterEffect="1"/>
                                        <p:tgtEl>
                                          <p:spTgt spid="127"/>
                                        </p:tgtEl>
                                        <p:attrNameLst>
                                          <p:attrName>style.visibility</p:attrName>
                                        </p:attrNameLst>
                                      </p:cBhvr>
                                      <p:to>
                                        <p:strVal val="hidden"/>
                                      </p:to>
                                    </p:set>
                                  </p:subTnLst>
                                </p:cTn>
                              </p:par>
                              <p:par>
                                <p:cTn id="36" presetID="63" presetClass="path" presetSubtype="0" repeatCount="indefinite" decel="100000" fill="hold" grpId="0" nodeType="withEffect">
                                  <p:stCondLst>
                                    <p:cond delay="0"/>
                                  </p:stCondLst>
                                  <p:endCondLst>
                                    <p:cond evt="onNext" delay="0">
                                      <p:tgtEl>
                                        <p:sldTgt/>
                                      </p:tgtEl>
                                    </p:cond>
                                  </p:endCondLst>
                                  <p:childTnLst>
                                    <p:animMotion origin="layout" path="M 2.77778E-7 3.7037E-6 L 0.04253 0.00046 " pathEditMode="relative" rAng="0" ptsTypes="AA">
                                      <p:cBhvr>
                                        <p:cTn id="37" dur="300" fill="hold"/>
                                        <p:tgtEl>
                                          <p:spTgt spid="128"/>
                                        </p:tgtEl>
                                        <p:attrNameLst>
                                          <p:attrName>ppt_x</p:attrName>
                                          <p:attrName>ppt_y</p:attrName>
                                        </p:attrNameLst>
                                      </p:cBhvr>
                                      <p:rCtr x="2118" y="93"/>
                                    </p:animMotion>
                                  </p:childTnLst>
                                  <p:subTnLst>
                                    <p:set>
                                      <p:cBhvr override="childStyle">
                                        <p:cTn dur="1" fill="hold" display="0" masterRel="nextClick" afterEffect="1"/>
                                        <p:tgtEl>
                                          <p:spTgt spid="128"/>
                                        </p:tgtEl>
                                        <p:attrNameLst>
                                          <p:attrName>style.visibility</p:attrName>
                                        </p:attrNameLst>
                                      </p:cBhvr>
                                      <p:to>
                                        <p:strVal val="hidden"/>
                                      </p:to>
                                    </p:set>
                                  </p:subTnLst>
                                </p:cTn>
                              </p:par>
                              <p:par>
                                <p:cTn id="38" presetID="63" presetClass="path" presetSubtype="0" repeatCount="indefinite" decel="100000" fill="hold" grpId="0" nodeType="withEffect">
                                  <p:stCondLst>
                                    <p:cond delay="0"/>
                                  </p:stCondLst>
                                  <p:endCondLst>
                                    <p:cond evt="onNext" delay="0">
                                      <p:tgtEl>
                                        <p:sldTgt/>
                                      </p:tgtEl>
                                    </p:cond>
                                  </p:endCondLst>
                                  <p:childTnLst>
                                    <p:animMotion origin="layout" path="M 4.44444E-6 -1.11111E-6 L 0.04843 0.00046 " pathEditMode="relative" rAng="0" ptsTypes="AA">
                                      <p:cBhvr>
                                        <p:cTn id="39" dur="300" fill="hold"/>
                                        <p:tgtEl>
                                          <p:spTgt spid="129"/>
                                        </p:tgtEl>
                                        <p:attrNameLst>
                                          <p:attrName>ppt_x</p:attrName>
                                          <p:attrName>ppt_y</p:attrName>
                                        </p:attrNameLst>
                                      </p:cBhvr>
                                      <p:rCtr x="2413" y="23"/>
                                    </p:animMotion>
                                  </p:childTnLst>
                                  <p:subTnLst>
                                    <p:set>
                                      <p:cBhvr override="childStyle">
                                        <p:cTn dur="1" fill="hold" display="0" masterRel="nextClick" afterEffect="1"/>
                                        <p:tgtEl>
                                          <p:spTgt spid="129"/>
                                        </p:tgtEl>
                                        <p:attrNameLst>
                                          <p:attrName>style.visibility</p:attrName>
                                        </p:attrNameLst>
                                      </p:cBhvr>
                                      <p:to>
                                        <p:strVal val="hidden"/>
                                      </p:to>
                                    </p:set>
                                  </p:subTnLst>
                                </p:cTn>
                              </p:par>
                              <p:par>
                                <p:cTn id="40" presetID="63" presetClass="path" presetSubtype="0" repeatCount="indefinite" decel="100000" fill="hold" grpId="0" nodeType="withEffect">
                                  <p:stCondLst>
                                    <p:cond delay="0"/>
                                  </p:stCondLst>
                                  <p:endCondLst>
                                    <p:cond evt="onNext" delay="0">
                                      <p:tgtEl>
                                        <p:sldTgt/>
                                      </p:tgtEl>
                                    </p:cond>
                                  </p:endCondLst>
                                  <p:childTnLst>
                                    <p:animMotion origin="layout" path="M -3.05556E-6 -4.07407E-6 L 0.0408 -4.07407E-6 " pathEditMode="relative" rAng="0" ptsTypes="AA">
                                      <p:cBhvr>
                                        <p:cTn id="41" dur="300" fill="hold"/>
                                        <p:tgtEl>
                                          <p:spTgt spid="130"/>
                                        </p:tgtEl>
                                        <p:attrNameLst>
                                          <p:attrName>ppt_x</p:attrName>
                                          <p:attrName>ppt_y</p:attrName>
                                        </p:attrNameLst>
                                      </p:cBhvr>
                                      <p:rCtr x="2031" y="0"/>
                                    </p:animMotion>
                                  </p:childTnLst>
                                  <p:subTnLst>
                                    <p:set>
                                      <p:cBhvr override="childStyle">
                                        <p:cTn dur="1" fill="hold" display="0" masterRel="nextClick" afterEffect="1"/>
                                        <p:tgtEl>
                                          <p:spTgt spid="130"/>
                                        </p:tgtEl>
                                        <p:attrNameLst>
                                          <p:attrName>style.visibility</p:attrName>
                                        </p:attrNameLst>
                                      </p:cBhvr>
                                      <p:to>
                                        <p:strVal val="hidden"/>
                                      </p:to>
                                    </p:set>
                                  </p:subTnLst>
                                </p:cTn>
                              </p:par>
                              <p:par>
                                <p:cTn id="42" presetID="63" presetClass="path" presetSubtype="0" repeatCount="indefinite" decel="100000" fill="hold" grpId="0" nodeType="withEffect">
                                  <p:stCondLst>
                                    <p:cond delay="0"/>
                                  </p:stCondLst>
                                  <p:endCondLst>
                                    <p:cond evt="onNext" delay="0">
                                      <p:tgtEl>
                                        <p:sldTgt/>
                                      </p:tgtEl>
                                    </p:cond>
                                  </p:endCondLst>
                                  <p:childTnLst>
                                    <p:animMotion origin="layout" path="M 0 -3.7037E-6 L 0.02778 -0.00023 " pathEditMode="relative" rAng="0" ptsTypes="AA">
                                      <p:cBhvr>
                                        <p:cTn id="43" dur="300" fill="hold"/>
                                        <p:tgtEl>
                                          <p:spTgt spid="131"/>
                                        </p:tgtEl>
                                        <p:attrNameLst>
                                          <p:attrName>ppt_x</p:attrName>
                                          <p:attrName>ppt_y</p:attrName>
                                        </p:attrNameLst>
                                      </p:cBhvr>
                                      <p:rCtr x="1389" y="-23"/>
                                    </p:animMotion>
                                  </p:childTnLst>
                                  <p:subTnLst>
                                    <p:set>
                                      <p:cBhvr override="childStyle">
                                        <p:cTn dur="1" fill="hold" display="0" masterRel="nextClick" afterEffect="1"/>
                                        <p:tgtEl>
                                          <p:spTgt spid="131"/>
                                        </p:tgtEl>
                                        <p:attrNameLst>
                                          <p:attrName>style.visibility</p:attrName>
                                        </p:attrNameLst>
                                      </p:cBhvr>
                                      <p:to>
                                        <p:strVal val="hidden"/>
                                      </p:to>
                                    </p:set>
                                  </p:subTnLst>
                                </p:cTn>
                              </p:par>
                              <p:par>
                                <p:cTn id="44" presetID="42" presetClass="path" presetSubtype="0" repeatCount="indefinite" decel="100000" fill="hold" grpId="0" nodeType="withEffect">
                                  <p:stCondLst>
                                    <p:cond delay="0"/>
                                  </p:stCondLst>
                                  <p:endCondLst>
                                    <p:cond evt="onNext" delay="0">
                                      <p:tgtEl>
                                        <p:sldTgt/>
                                      </p:tgtEl>
                                    </p:cond>
                                  </p:endCondLst>
                                  <p:childTnLst>
                                    <p:animMotion origin="layout" path="M -1.66667E-6 3.33333E-6 L 0.00018 0.03541 " pathEditMode="relative" rAng="0" ptsTypes="AA">
                                      <p:cBhvr>
                                        <p:cTn id="45" dur="300" fill="hold"/>
                                        <p:tgtEl>
                                          <p:spTgt spid="132"/>
                                        </p:tgtEl>
                                        <p:attrNameLst>
                                          <p:attrName>ppt_x</p:attrName>
                                          <p:attrName>ppt_y</p:attrName>
                                        </p:attrNameLst>
                                      </p:cBhvr>
                                      <p:rCtr x="0" y="1759"/>
                                    </p:animMotion>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additive="base">
                                        <p:cTn id="50" dur="300" fill="hold"/>
                                        <p:tgtEl>
                                          <p:spTgt spid="152"/>
                                        </p:tgtEl>
                                        <p:attrNameLst>
                                          <p:attrName>ppt_x</p:attrName>
                                        </p:attrNameLst>
                                      </p:cBhvr>
                                      <p:tavLst>
                                        <p:tav tm="0">
                                          <p:val>
                                            <p:strVal val="#ppt_x"/>
                                          </p:val>
                                        </p:tav>
                                        <p:tav tm="100000">
                                          <p:val>
                                            <p:strVal val="#ppt_x"/>
                                          </p:val>
                                        </p:tav>
                                      </p:tavLst>
                                    </p:anim>
                                    <p:anim calcmode="lin" valueType="num">
                                      <p:cBhvr additive="base">
                                        <p:cTn id="51" dur="300" fill="hold"/>
                                        <p:tgtEl>
                                          <p:spTgt spid="152"/>
                                        </p:tgtEl>
                                        <p:attrNameLst>
                                          <p:attrName>ppt_y</p:attrName>
                                        </p:attrNameLst>
                                      </p:cBhvr>
                                      <p:tavLst>
                                        <p:tav tm="0">
                                          <p:val>
                                            <p:strVal val="0-#ppt_h/2"/>
                                          </p:val>
                                        </p:tav>
                                        <p:tav tm="100000">
                                          <p:val>
                                            <p:strVal val="#ppt_y"/>
                                          </p:val>
                                        </p:tav>
                                      </p:tavLst>
                                    </p:anim>
                                  </p:childTnLst>
                                </p:cTn>
                              </p:par>
                            </p:childTnLst>
                          </p:cTn>
                        </p:par>
                        <p:par>
                          <p:cTn id="52" fill="hold">
                            <p:stCondLst>
                              <p:cond delay="3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300"/>
                            </p:stCondLst>
                            <p:childTnLst>
                              <p:par>
                                <p:cTn id="56" presetID="1" presetClass="entr" presetSubtype="0" fill="hold" grpId="1" nodeType="afterEffect">
                                  <p:stCondLst>
                                    <p:cond delay="0"/>
                                  </p:stCondLst>
                                  <p:childTnLst>
                                    <p:set>
                                      <p:cBhvr>
                                        <p:cTn id="57" dur="1" fill="hold">
                                          <p:stCondLst>
                                            <p:cond delay="0"/>
                                          </p:stCondLst>
                                        </p:cTn>
                                        <p:tgtEl>
                                          <p:spTgt spid="133"/>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1" nodeType="after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300"/>
                            </p:stCondLst>
                            <p:childTnLst>
                              <p:par>
                                <p:cTn id="62" presetID="42" presetClass="path" presetSubtype="0" repeatCount="indefinite" decel="100000" fill="hold" grpId="0" nodeType="afterEffect">
                                  <p:stCondLst>
                                    <p:cond delay="0"/>
                                  </p:stCondLst>
                                  <p:endCondLst>
                                    <p:cond evt="onNext" delay="0">
                                      <p:tgtEl>
                                        <p:sldTgt/>
                                      </p:tgtEl>
                                    </p:cond>
                                  </p:endCondLst>
                                  <p:childTnLst>
                                    <p:animMotion origin="layout" path="M -1.66667E-6 -3.7037E-6 L 0.00018 0.03542 " pathEditMode="relative" rAng="0" ptsTypes="AA">
                                      <p:cBhvr>
                                        <p:cTn id="63" dur="300" fill="hold"/>
                                        <p:tgtEl>
                                          <p:spTgt spid="133"/>
                                        </p:tgtEl>
                                        <p:attrNameLst>
                                          <p:attrName>ppt_x</p:attrName>
                                          <p:attrName>ppt_y</p:attrName>
                                        </p:attrNameLst>
                                      </p:cBhvr>
                                      <p:rCtr x="0" y="1759"/>
                                    </p:animMotion>
                                  </p:childTnLst>
                                  <p:subTnLst>
                                    <p:set>
                                      <p:cBhvr override="childStyle">
                                        <p:cTn dur="1" fill="hold" display="0" masterRel="nextClick" afterEffect="1"/>
                                        <p:tgtEl>
                                          <p:spTgt spid="133"/>
                                        </p:tgtEl>
                                        <p:attrNameLst>
                                          <p:attrName>style.visibility</p:attrName>
                                        </p:attrNameLst>
                                      </p:cBhvr>
                                      <p:to>
                                        <p:strVal val="hidden"/>
                                      </p:to>
                                    </p:set>
                                  </p:subTnLst>
                                </p:cTn>
                              </p:par>
                              <p:par>
                                <p:cTn id="64" presetID="42" presetClass="path" presetSubtype="0" repeatCount="indefinite" decel="100000" fill="hold" grpId="0" nodeType="withEffect">
                                  <p:stCondLst>
                                    <p:cond delay="0"/>
                                  </p:stCondLst>
                                  <p:endCondLst>
                                    <p:cond evt="onNext" delay="0">
                                      <p:tgtEl>
                                        <p:sldTgt/>
                                      </p:tgtEl>
                                    </p:cond>
                                  </p:endCondLst>
                                  <p:childTnLst>
                                    <p:animMotion origin="layout" path="M -1.66667E-6 4.81481E-6 L 0.00018 0.03541 " pathEditMode="relative" rAng="0" ptsTypes="AA">
                                      <p:cBhvr>
                                        <p:cTn id="65" dur="300" fill="hold"/>
                                        <p:tgtEl>
                                          <p:spTgt spid="136"/>
                                        </p:tgtEl>
                                        <p:attrNameLst>
                                          <p:attrName>ppt_x</p:attrName>
                                          <p:attrName>ppt_y</p:attrName>
                                        </p:attrNameLst>
                                      </p:cBhvr>
                                      <p:rCtr x="0" y="1759"/>
                                    </p:animMotion>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2" presetClass="entr" presetSubtype="1" fill="hold" nodeType="click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additive="base">
                                        <p:cTn id="70" dur="500" fill="hold"/>
                                        <p:tgtEl>
                                          <p:spTgt spid="153"/>
                                        </p:tgtEl>
                                        <p:attrNameLst>
                                          <p:attrName>ppt_x</p:attrName>
                                        </p:attrNameLst>
                                      </p:cBhvr>
                                      <p:tavLst>
                                        <p:tav tm="0">
                                          <p:val>
                                            <p:strVal val="#ppt_x"/>
                                          </p:val>
                                        </p:tav>
                                        <p:tav tm="100000">
                                          <p:val>
                                            <p:strVal val="#ppt_x"/>
                                          </p:val>
                                        </p:tav>
                                      </p:tavLst>
                                    </p:anim>
                                    <p:anim calcmode="lin" valueType="num">
                                      <p:cBhvr additive="base">
                                        <p:cTn id="71" dur="500" fill="hold"/>
                                        <p:tgtEl>
                                          <p:spTgt spid="153"/>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grpId="1" nodeType="afterEffect">
                                  <p:stCondLst>
                                    <p:cond delay="0"/>
                                  </p:stCondLst>
                                  <p:childTnLst>
                                    <p:set>
                                      <p:cBhvr>
                                        <p:cTn id="77" dur="1" fill="hold">
                                          <p:stCondLst>
                                            <p:cond delay="0"/>
                                          </p:stCondLst>
                                        </p:cTn>
                                        <p:tgtEl>
                                          <p:spTgt spid="137"/>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42"/>
                                        </p:tgtEl>
                                        <p:attrNameLst>
                                          <p:attrName>style.visibility</p:attrName>
                                        </p:attrNameLst>
                                      </p:cBhvr>
                                      <p:to>
                                        <p:strVal val="visible"/>
                                      </p:to>
                                    </p:set>
                                  </p:childTnLst>
                                </p:cTn>
                              </p:par>
                              <p:par>
                                <p:cTn id="80" presetID="1" presetClass="entr" presetSubtype="0" fill="hold" grpId="1" nodeType="withEffect">
                                  <p:stCondLst>
                                    <p:cond delay="0"/>
                                  </p:stCondLst>
                                  <p:childTnLst>
                                    <p:set>
                                      <p:cBhvr>
                                        <p:cTn id="81" dur="1" fill="hold">
                                          <p:stCondLst>
                                            <p:cond delay="0"/>
                                          </p:stCondLst>
                                        </p:cTn>
                                        <p:tgtEl>
                                          <p:spTgt spid="146"/>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7"/>
                                        </p:tgtEl>
                                        <p:attrNameLst>
                                          <p:attrName>style.visibility</p:attrName>
                                        </p:attrNameLst>
                                      </p:cBhvr>
                                      <p:to>
                                        <p:strVal val="visible"/>
                                      </p:to>
                                    </p:set>
                                  </p:childTnLst>
                                </p:cTn>
                              </p:par>
                              <p:par>
                                <p:cTn id="84" presetID="1" presetClass="entr" presetSubtype="0" fill="hold" grpId="1" nodeType="withEffect">
                                  <p:stCondLst>
                                    <p:cond delay="0"/>
                                  </p:stCondLst>
                                  <p:childTnLst>
                                    <p:set>
                                      <p:cBhvr>
                                        <p:cTn id="85" dur="1" fill="hold">
                                          <p:stCondLst>
                                            <p:cond delay="0"/>
                                          </p:stCondLst>
                                        </p:cTn>
                                        <p:tgtEl>
                                          <p:spTgt spid="148"/>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155"/>
                                        </p:tgtEl>
                                        <p:attrNameLst>
                                          <p:attrName>style.visibility</p:attrName>
                                        </p:attrNameLst>
                                      </p:cBhvr>
                                      <p:to>
                                        <p:strVal val="visible"/>
                                      </p:to>
                                    </p:set>
                                  </p:childTnLst>
                                </p:cTn>
                              </p:par>
                            </p:childTnLst>
                          </p:cTn>
                        </p:par>
                        <p:par>
                          <p:cTn id="88" fill="hold">
                            <p:stCondLst>
                              <p:cond delay="500"/>
                            </p:stCondLst>
                            <p:childTnLst>
                              <p:par>
                                <p:cTn id="89" presetID="42" presetClass="path" presetSubtype="0" repeatCount="indefinite" decel="100000" fill="hold" grpId="0" nodeType="afterEffect">
                                  <p:stCondLst>
                                    <p:cond delay="0"/>
                                  </p:stCondLst>
                                  <p:endCondLst>
                                    <p:cond evt="onNext" delay="0">
                                      <p:tgtEl>
                                        <p:sldTgt/>
                                      </p:tgtEl>
                                    </p:cond>
                                  </p:endCondLst>
                                  <p:childTnLst>
                                    <p:animMotion origin="layout" path="M -4.44444E-6 1.85185E-6 L 0.00018 0.03541 " pathEditMode="relative" rAng="0" ptsTypes="AA">
                                      <p:cBhvr>
                                        <p:cTn id="90" dur="300" fill="hold"/>
                                        <p:tgtEl>
                                          <p:spTgt spid="155"/>
                                        </p:tgtEl>
                                        <p:attrNameLst>
                                          <p:attrName>ppt_x</p:attrName>
                                          <p:attrName>ppt_y</p:attrName>
                                        </p:attrNameLst>
                                      </p:cBhvr>
                                      <p:rCtr x="0" y="1759"/>
                                    </p:animMotion>
                                  </p:childTnLst>
                                  <p:subTnLst>
                                    <p:set>
                                      <p:cBhvr override="childStyle">
                                        <p:cTn dur="1" fill="hold" display="0" masterRel="nextClick" afterEffect="1"/>
                                        <p:tgtEl>
                                          <p:spTgt spid="155"/>
                                        </p:tgtEl>
                                        <p:attrNameLst>
                                          <p:attrName>style.visibility</p:attrName>
                                        </p:attrNameLst>
                                      </p:cBhvr>
                                      <p:to>
                                        <p:strVal val="hidden"/>
                                      </p:to>
                                    </p:set>
                                  </p:subTnLst>
                                </p:cTn>
                              </p:par>
                              <p:par>
                                <p:cTn id="91" presetID="42" presetClass="path" presetSubtype="0" repeatCount="indefinite" decel="100000" fill="hold" grpId="0" nodeType="withEffect">
                                  <p:stCondLst>
                                    <p:cond delay="0"/>
                                  </p:stCondLst>
                                  <p:endCondLst>
                                    <p:cond evt="onNext" delay="0">
                                      <p:tgtEl>
                                        <p:sldTgt/>
                                      </p:tgtEl>
                                    </p:cond>
                                  </p:endCondLst>
                                  <p:childTnLst>
                                    <p:animMotion origin="layout" path="M -4.44444E-6 1.85185E-6 L 0.00018 0.03541 " pathEditMode="relative" rAng="0" ptsTypes="AA">
                                      <p:cBhvr>
                                        <p:cTn id="92" dur="300" fill="hold"/>
                                        <p:tgtEl>
                                          <p:spTgt spid="137"/>
                                        </p:tgtEl>
                                        <p:attrNameLst>
                                          <p:attrName>ppt_x</p:attrName>
                                          <p:attrName>ppt_y</p:attrName>
                                        </p:attrNameLst>
                                      </p:cBhvr>
                                      <p:rCtr x="0" y="1759"/>
                                    </p:animMotion>
                                  </p:childTnLst>
                                  <p:subTnLst>
                                    <p:set>
                                      <p:cBhvr override="childStyle">
                                        <p:cTn dur="1" fill="hold" display="0" masterRel="nextClick" afterEffect="1"/>
                                        <p:tgtEl>
                                          <p:spTgt spid="137"/>
                                        </p:tgtEl>
                                        <p:attrNameLst>
                                          <p:attrName>style.visibility</p:attrName>
                                        </p:attrNameLst>
                                      </p:cBhvr>
                                      <p:to>
                                        <p:strVal val="hidden"/>
                                      </p:to>
                                    </p:set>
                                  </p:subTnLst>
                                </p:cTn>
                              </p:par>
                              <p:par>
                                <p:cTn id="93" presetID="35" presetClass="path" presetSubtype="0" repeatCount="indefinite" decel="100000" grpId="0" nodeType="withEffect">
                                  <p:stCondLst>
                                    <p:cond delay="0"/>
                                  </p:stCondLst>
                                  <p:endCondLst>
                                    <p:cond evt="onNext" delay="0">
                                      <p:tgtEl>
                                        <p:sldTgt/>
                                      </p:tgtEl>
                                    </p:cond>
                                  </p:endCondLst>
                                  <p:childTnLst>
                                    <p:animMotion origin="layout" path="M 1.38889E-6 2.22222E-6 L -0.03611 2.22222E-6 " pathEditMode="relative" rAng="0" ptsTypes="AA">
                                      <p:cBhvr>
                                        <p:cTn id="94" dur="300" fill="hold"/>
                                        <p:tgtEl>
                                          <p:spTgt spid="142"/>
                                        </p:tgtEl>
                                        <p:attrNameLst>
                                          <p:attrName>ppt_x</p:attrName>
                                          <p:attrName>ppt_y</p:attrName>
                                        </p:attrNameLst>
                                      </p:cBhvr>
                                      <p:rCtr x="-1806" y="0"/>
                                    </p:animMotion>
                                  </p:childTnLst>
                                  <p:subTnLst>
                                    <p:set>
                                      <p:cBhvr override="childStyle">
                                        <p:cTn dur="1" fill="hold" display="0" masterRel="nextClick" afterEffect="1"/>
                                        <p:tgtEl>
                                          <p:spTgt spid="142"/>
                                        </p:tgtEl>
                                        <p:attrNameLst>
                                          <p:attrName>style.visibility</p:attrName>
                                        </p:attrNameLst>
                                      </p:cBhvr>
                                      <p:to>
                                        <p:strVal val="hidden"/>
                                      </p:to>
                                    </p:set>
                                  </p:subTnLst>
                                </p:cTn>
                              </p:par>
                              <p:par>
                                <p:cTn id="95" presetID="35" presetClass="path" presetSubtype="0" repeatCount="indefinite" decel="100000" grpId="0" nodeType="withEffect">
                                  <p:stCondLst>
                                    <p:cond delay="0"/>
                                  </p:stCondLst>
                                  <p:endCondLst>
                                    <p:cond evt="onNext" delay="0">
                                      <p:tgtEl>
                                        <p:sldTgt/>
                                      </p:tgtEl>
                                    </p:cond>
                                  </p:endCondLst>
                                  <p:childTnLst>
                                    <p:animMotion origin="layout" path="M 1.11111E-6 3.33333E-6 L -0.03611 3.33333E-6 " pathEditMode="relative" rAng="0" ptsTypes="AA">
                                      <p:cBhvr>
                                        <p:cTn id="96" dur="300" fill="hold"/>
                                        <p:tgtEl>
                                          <p:spTgt spid="146"/>
                                        </p:tgtEl>
                                        <p:attrNameLst>
                                          <p:attrName>ppt_x</p:attrName>
                                          <p:attrName>ppt_y</p:attrName>
                                        </p:attrNameLst>
                                      </p:cBhvr>
                                      <p:rCtr x="-1806" y="0"/>
                                    </p:animMotion>
                                  </p:childTnLst>
                                  <p:subTnLst>
                                    <p:set>
                                      <p:cBhvr override="childStyle">
                                        <p:cTn dur="1" fill="hold" display="0" masterRel="nextClick" afterEffect="1"/>
                                        <p:tgtEl>
                                          <p:spTgt spid="146"/>
                                        </p:tgtEl>
                                        <p:attrNameLst>
                                          <p:attrName>style.visibility</p:attrName>
                                        </p:attrNameLst>
                                      </p:cBhvr>
                                      <p:to>
                                        <p:strVal val="hidden"/>
                                      </p:to>
                                    </p:set>
                                  </p:subTnLst>
                                </p:cTn>
                              </p:par>
                              <p:par>
                                <p:cTn id="97" presetID="35" presetClass="path" presetSubtype="0" repeatCount="indefinite" decel="100000" grpId="0" nodeType="withEffect">
                                  <p:stCondLst>
                                    <p:cond delay="0"/>
                                  </p:stCondLst>
                                  <p:endCondLst>
                                    <p:cond evt="onNext" delay="0">
                                      <p:tgtEl>
                                        <p:sldTgt/>
                                      </p:tgtEl>
                                    </p:cond>
                                  </p:endCondLst>
                                  <p:childTnLst>
                                    <p:animMotion origin="layout" path="M -1.94444E-6 -3.7037E-6 L -0.03611 -3.7037E-6 " pathEditMode="relative" rAng="0" ptsTypes="AA">
                                      <p:cBhvr>
                                        <p:cTn id="98" dur="300" fill="hold"/>
                                        <p:tgtEl>
                                          <p:spTgt spid="147"/>
                                        </p:tgtEl>
                                        <p:attrNameLst>
                                          <p:attrName>ppt_x</p:attrName>
                                          <p:attrName>ppt_y</p:attrName>
                                        </p:attrNameLst>
                                      </p:cBhvr>
                                      <p:rCtr x="-1806" y="0"/>
                                    </p:animMotion>
                                  </p:childTnLst>
                                  <p:subTnLst>
                                    <p:set>
                                      <p:cBhvr override="childStyle">
                                        <p:cTn dur="1" fill="hold" display="0" masterRel="nextClick" afterEffect="1"/>
                                        <p:tgtEl>
                                          <p:spTgt spid="147"/>
                                        </p:tgtEl>
                                        <p:attrNameLst>
                                          <p:attrName>style.visibility</p:attrName>
                                        </p:attrNameLst>
                                      </p:cBhvr>
                                      <p:to>
                                        <p:strVal val="hidden"/>
                                      </p:to>
                                    </p:set>
                                  </p:subTnLst>
                                </p:cTn>
                              </p:par>
                              <p:par>
                                <p:cTn id="99" presetID="35" presetClass="path" presetSubtype="0" repeatCount="indefinite" decel="100000" grpId="0" nodeType="withEffect">
                                  <p:stCondLst>
                                    <p:cond delay="0"/>
                                  </p:stCondLst>
                                  <p:endCondLst>
                                    <p:cond evt="onNext" delay="0">
                                      <p:tgtEl>
                                        <p:sldTgt/>
                                      </p:tgtEl>
                                    </p:cond>
                                  </p:endCondLst>
                                  <p:childTnLst>
                                    <p:animMotion origin="layout" path="M -3.33333E-6 -2.22222E-6 L -0.01805 -2.22222E-6 " pathEditMode="relative" rAng="0" ptsTypes="AA">
                                      <p:cBhvr>
                                        <p:cTn id="100" dur="300" fill="hold"/>
                                        <p:tgtEl>
                                          <p:spTgt spid="148"/>
                                        </p:tgtEl>
                                        <p:attrNameLst>
                                          <p:attrName>ppt_x</p:attrName>
                                          <p:attrName>ppt_y</p:attrName>
                                        </p:attrNameLst>
                                      </p:cBhvr>
                                      <p:rCtr x="-903" y="0"/>
                                    </p:animMotion>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 calcmode="lin" valueType="num">
                                      <p:cBhvr additive="base">
                                        <p:cTn id="105" dur="300" fill="hold"/>
                                        <p:tgtEl>
                                          <p:spTgt spid="154"/>
                                        </p:tgtEl>
                                        <p:attrNameLst>
                                          <p:attrName>ppt_x</p:attrName>
                                        </p:attrNameLst>
                                      </p:cBhvr>
                                      <p:tavLst>
                                        <p:tav tm="0">
                                          <p:val>
                                            <p:strVal val="#ppt_x"/>
                                          </p:val>
                                        </p:tav>
                                        <p:tav tm="100000">
                                          <p:val>
                                            <p:strVal val="#ppt_x"/>
                                          </p:val>
                                        </p:tav>
                                      </p:tavLst>
                                    </p:anim>
                                    <p:anim calcmode="lin" valueType="num">
                                      <p:cBhvr additive="base">
                                        <p:cTn id="106" dur="300" fill="hold"/>
                                        <p:tgtEl>
                                          <p:spTgt spid="154"/>
                                        </p:tgtEl>
                                        <p:attrNameLst>
                                          <p:attrName>ppt_y</p:attrName>
                                        </p:attrNameLst>
                                      </p:cBhvr>
                                      <p:tavLst>
                                        <p:tav tm="0">
                                          <p:val>
                                            <p:strVal val="0-#ppt_h/2"/>
                                          </p:val>
                                        </p:tav>
                                        <p:tav tm="100000">
                                          <p:val>
                                            <p:strVal val="#ppt_y"/>
                                          </p:val>
                                        </p:tav>
                                      </p:tavLst>
                                    </p:anim>
                                  </p:childTnLst>
                                </p:cTn>
                              </p:par>
                            </p:childTnLst>
                          </p:cTn>
                        </p:par>
                        <p:par>
                          <p:cTn id="107" fill="hold">
                            <p:stCondLst>
                              <p:cond delay="300"/>
                            </p:stCondLst>
                            <p:childTnLst>
                              <p:par>
                                <p:cTn id="108" presetID="1" presetClass="entr" presetSubtype="0" fill="hold" grpId="0" nodeType="after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childTnLst>
                          </p:cTn>
                        </p:par>
                        <p:par>
                          <p:cTn id="112" fill="hold">
                            <p:stCondLst>
                              <p:cond delay="300"/>
                            </p:stCondLst>
                            <p:childTnLst>
                              <p:par>
                                <p:cTn id="113" presetID="1" presetClass="entr" presetSubtype="0" fill="hold" grpId="1" nodeType="after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58"/>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60"/>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61"/>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64"/>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16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70"/>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71"/>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72"/>
                                        </p:tgtEl>
                                        <p:attrNameLst>
                                          <p:attrName>style.visibility</p:attrName>
                                        </p:attrNameLst>
                                      </p:cBhvr>
                                      <p:to>
                                        <p:strVal val="visible"/>
                                      </p:to>
                                    </p:set>
                                  </p:childTnLst>
                                </p:cTn>
                              </p:par>
                              <p:par>
                                <p:cTn id="139" presetID="26" presetClass="emph" presetSubtype="0" repeatCount="indefinite" grpId="1" nodeType="withEffect">
                                  <p:stCondLst>
                                    <p:cond delay="0"/>
                                  </p:stCondLst>
                                  <p:endCondLst>
                                    <p:cond evt="onNext" delay="0">
                                      <p:tgtEl>
                                        <p:sldTgt/>
                                      </p:tgtEl>
                                    </p:cond>
                                  </p:endCondLst>
                                  <p:childTnLst>
                                    <p:animEffect transition="out" filter="fade">
                                      <p:cBhvr>
                                        <p:cTn id="140" dur="500" tmFilter="0, 0; .2, .5; .8, .5; 1, 0"/>
                                        <p:tgtEl>
                                          <p:spTgt spid="110"/>
                                        </p:tgtEl>
                                      </p:cBhvr>
                                    </p:animEffect>
                                    <p:animScale>
                                      <p:cBhvr>
                                        <p:cTn id="141" dur="250" autoRev="1" fill="hold"/>
                                        <p:tgtEl>
                                          <p:spTgt spid="110"/>
                                        </p:tgtEl>
                                      </p:cBhvr>
                                      <p:by x="105000" y="105000"/>
                                    </p:animScale>
                                  </p:childTnLst>
                                </p:cTn>
                              </p:par>
                              <p:par>
                                <p:cTn id="142" presetID="26" presetClass="emph" presetSubtype="0" repeatCount="indefinite" fill="hold" grpId="1" nodeType="withEffect">
                                  <p:stCondLst>
                                    <p:cond delay="0"/>
                                  </p:stCondLst>
                                  <p:endCondLst>
                                    <p:cond evt="onNext" delay="0">
                                      <p:tgtEl>
                                        <p:sldTgt/>
                                      </p:tgtEl>
                                    </p:cond>
                                  </p:endCondLst>
                                  <p:childTnLst>
                                    <p:animEffect transition="out" filter="fade">
                                      <p:cBhvr>
                                        <p:cTn id="143" dur="500" tmFilter="0, 0; .2, .5; .8, .5; 1, 0"/>
                                        <p:tgtEl>
                                          <p:spTgt spid="108"/>
                                        </p:tgtEl>
                                      </p:cBhvr>
                                    </p:animEffect>
                                    <p:animScale>
                                      <p:cBhvr>
                                        <p:cTn id="144" dur="250" autoRev="1" fill="hold"/>
                                        <p:tgtEl>
                                          <p:spTgt spid="108"/>
                                        </p:tgtEl>
                                      </p:cBhvr>
                                      <p:by x="105000" y="105000"/>
                                    </p:animScale>
                                  </p:childTnLst>
                                </p:cTn>
                              </p:par>
                              <p:par>
                                <p:cTn id="145" presetID="26" presetClass="emph" presetSubtype="0" repeatCount="indefinite" grpId="1" nodeType="withEffect">
                                  <p:stCondLst>
                                    <p:cond delay="0"/>
                                  </p:stCondLst>
                                  <p:endCondLst>
                                    <p:cond evt="onNext" delay="0">
                                      <p:tgtEl>
                                        <p:sldTgt/>
                                      </p:tgtEl>
                                    </p:cond>
                                  </p:endCondLst>
                                  <p:childTnLst>
                                    <p:animEffect transition="out" filter="fade">
                                      <p:cBhvr>
                                        <p:cTn id="146" dur="500" tmFilter="0, 0; .2, .5; .8, .5; 1, 0"/>
                                        <p:tgtEl>
                                          <p:spTgt spid="106"/>
                                        </p:tgtEl>
                                      </p:cBhvr>
                                    </p:animEffect>
                                    <p:animScale>
                                      <p:cBhvr>
                                        <p:cTn id="147" dur="250" autoRev="1" fill="hold"/>
                                        <p:tgtEl>
                                          <p:spTgt spid="106"/>
                                        </p:tgtEl>
                                      </p:cBhvr>
                                      <p:by x="105000" y="105000"/>
                                    </p:animScale>
                                  </p:childTnLst>
                                </p:cTn>
                              </p:par>
                              <p:par>
                                <p:cTn id="148"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49" dur="300" fill="hold"/>
                                        <p:tgtEl>
                                          <p:spTgt spid="157"/>
                                        </p:tgtEl>
                                        <p:attrNameLst>
                                          <p:attrName>ppt_x</p:attrName>
                                          <p:attrName>ppt_y</p:attrName>
                                        </p:attrNameLst>
                                      </p:cBhvr>
                                      <p:rCtr x="0" y="1759"/>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150"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1" dur="300" fill="hold"/>
                                        <p:tgtEl>
                                          <p:spTgt spid="158"/>
                                        </p:tgtEl>
                                        <p:attrNameLst>
                                          <p:attrName>ppt_x</p:attrName>
                                          <p:attrName>ppt_y</p:attrName>
                                        </p:attrNameLst>
                                      </p:cBhvr>
                                      <p:rCtr x="0" y="1759"/>
                                    </p:animMotion>
                                  </p:childTnLst>
                                  <p:subTnLst>
                                    <p:set>
                                      <p:cBhvr override="childStyle">
                                        <p:cTn dur="1" fill="hold" display="0" masterRel="nextClick" afterEffect="1"/>
                                        <p:tgtEl>
                                          <p:spTgt spid="158"/>
                                        </p:tgtEl>
                                        <p:attrNameLst>
                                          <p:attrName>style.visibility</p:attrName>
                                        </p:attrNameLst>
                                      </p:cBhvr>
                                      <p:to>
                                        <p:strVal val="hidden"/>
                                      </p:to>
                                    </p:set>
                                  </p:subTnLst>
                                </p:cTn>
                              </p:par>
                              <p:par>
                                <p:cTn id="152"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3" dur="300" fill="hold"/>
                                        <p:tgtEl>
                                          <p:spTgt spid="159"/>
                                        </p:tgtEl>
                                        <p:attrNameLst>
                                          <p:attrName>ppt_x</p:attrName>
                                          <p:attrName>ppt_y</p:attrName>
                                        </p:attrNameLst>
                                      </p:cBhvr>
                                      <p:rCtr x="0" y="1759"/>
                                    </p:animMotion>
                                  </p:childTnLst>
                                  <p:subTnLst>
                                    <p:set>
                                      <p:cBhvr override="childStyle">
                                        <p:cTn dur="1" fill="hold" display="0" masterRel="nextClick" afterEffect="1"/>
                                        <p:tgtEl>
                                          <p:spTgt spid="159"/>
                                        </p:tgtEl>
                                        <p:attrNameLst>
                                          <p:attrName>style.visibility</p:attrName>
                                        </p:attrNameLst>
                                      </p:cBhvr>
                                      <p:to>
                                        <p:strVal val="hidden"/>
                                      </p:to>
                                    </p:set>
                                  </p:subTnLst>
                                </p:cTn>
                              </p:par>
                              <p:par>
                                <p:cTn id="154"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5" dur="300" fill="hold"/>
                                        <p:tgtEl>
                                          <p:spTgt spid="160"/>
                                        </p:tgtEl>
                                        <p:attrNameLst>
                                          <p:attrName>ppt_x</p:attrName>
                                          <p:attrName>ppt_y</p:attrName>
                                        </p:attrNameLst>
                                      </p:cBhvr>
                                      <p:rCtr x="0" y="1759"/>
                                    </p:animMotion>
                                  </p:childTnLst>
                                  <p:subTnLst>
                                    <p:set>
                                      <p:cBhvr override="childStyle">
                                        <p:cTn dur="1" fill="hold" display="0" masterRel="nextClick" afterEffect="1"/>
                                        <p:tgtEl>
                                          <p:spTgt spid="160"/>
                                        </p:tgtEl>
                                        <p:attrNameLst>
                                          <p:attrName>style.visibility</p:attrName>
                                        </p:attrNameLst>
                                      </p:cBhvr>
                                      <p:to>
                                        <p:strVal val="hidden"/>
                                      </p:to>
                                    </p:set>
                                  </p:subTnLst>
                                </p:cTn>
                              </p:par>
                              <p:par>
                                <p:cTn id="156" presetID="42" presetClass="path" presetSubtype="0" repeatCount="indefinite" decel="100000" fill="hold" grpId="0" nodeType="withEffect">
                                  <p:stCondLst>
                                    <p:cond delay="0"/>
                                  </p:stCondLst>
                                  <p:endCondLst>
                                    <p:cond evt="onNext" delay="0">
                                      <p:tgtEl>
                                        <p:sldTgt/>
                                      </p:tgtEl>
                                    </p:cond>
                                  </p:endCondLst>
                                  <p:childTnLst>
                                    <p:animMotion origin="layout" path="M -1.38889E-6 1.85185E-6 L 0.00018 0.03541 " pathEditMode="relative" rAng="0" ptsTypes="AA">
                                      <p:cBhvr>
                                        <p:cTn id="157" dur="300" fill="hold"/>
                                        <p:tgtEl>
                                          <p:spTgt spid="161"/>
                                        </p:tgtEl>
                                        <p:attrNameLst>
                                          <p:attrName>ppt_x</p:attrName>
                                          <p:attrName>ppt_y</p:attrName>
                                        </p:attrNameLst>
                                      </p:cBhvr>
                                      <p:rCtr x="0" y="1759"/>
                                    </p:animMotion>
                                  </p:childTnLst>
                                  <p:subTnLst>
                                    <p:set>
                                      <p:cBhvr override="childStyle">
                                        <p:cTn dur="1" fill="hold" display="0" masterRel="nextClick" afterEffect="1"/>
                                        <p:tgtEl>
                                          <p:spTgt spid="161"/>
                                        </p:tgtEl>
                                        <p:attrNameLst>
                                          <p:attrName>style.visibility</p:attrName>
                                        </p:attrNameLst>
                                      </p:cBhvr>
                                      <p:to>
                                        <p:strVal val="hidden"/>
                                      </p:to>
                                    </p:set>
                                  </p:subTnLst>
                                </p:cTn>
                              </p:par>
                              <p:par>
                                <p:cTn id="158" presetID="35" presetClass="path" presetSubtype="0" repeatCount="indefinite" accel="50000" decel="50000" grpId="0" nodeType="withEffect">
                                  <p:stCondLst>
                                    <p:cond delay="0"/>
                                  </p:stCondLst>
                                  <p:endCondLst>
                                    <p:cond evt="onNext" delay="0">
                                      <p:tgtEl>
                                        <p:sldTgt/>
                                      </p:tgtEl>
                                    </p:cond>
                                  </p:endCondLst>
                                  <p:childTnLst>
                                    <p:animMotion origin="layout" path="M -3.05556E-6 2.22222E-6 L -0.02448 -1.85185E-6 " pathEditMode="relative" rAng="0" ptsTypes="AA">
                                      <p:cBhvr>
                                        <p:cTn id="159" dur="300" fill="hold"/>
                                        <p:tgtEl>
                                          <p:spTgt spid="162"/>
                                        </p:tgtEl>
                                        <p:attrNameLst>
                                          <p:attrName>ppt_x</p:attrName>
                                          <p:attrName>ppt_y</p:attrName>
                                        </p:attrNameLst>
                                      </p:cBhvr>
                                      <p:rCtr x="-1215" y="-46"/>
                                    </p:animMotion>
                                  </p:childTnLst>
                                  <p:subTnLst>
                                    <p:set>
                                      <p:cBhvr override="childStyle">
                                        <p:cTn dur="1" fill="hold" display="0" masterRel="nextClick" afterEffect="1"/>
                                        <p:tgtEl>
                                          <p:spTgt spid="162"/>
                                        </p:tgtEl>
                                        <p:attrNameLst>
                                          <p:attrName>style.visibility</p:attrName>
                                        </p:attrNameLst>
                                      </p:cBhvr>
                                      <p:to>
                                        <p:strVal val="hidden"/>
                                      </p:to>
                                    </p:set>
                                  </p:subTnLst>
                                </p:cTn>
                              </p:par>
                              <p:par>
                                <p:cTn id="160"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61" dur="300" fill="hold"/>
                                        <p:tgtEl>
                                          <p:spTgt spid="164"/>
                                        </p:tgtEl>
                                        <p:attrNameLst>
                                          <p:attrName>ppt_x</p:attrName>
                                          <p:attrName>ppt_y</p:attrName>
                                        </p:attrNameLst>
                                      </p:cBhvr>
                                      <p:rCtr x="-1233" y="0"/>
                                    </p:animMotion>
                                  </p:childTnLst>
                                  <p:subTnLst>
                                    <p:set>
                                      <p:cBhvr override="childStyle">
                                        <p:cTn dur="1" fill="hold" display="0" masterRel="nextClick" afterEffect="1"/>
                                        <p:tgtEl>
                                          <p:spTgt spid="164"/>
                                        </p:tgtEl>
                                        <p:attrNameLst>
                                          <p:attrName>style.visibility</p:attrName>
                                        </p:attrNameLst>
                                      </p:cBhvr>
                                      <p:to>
                                        <p:strVal val="hidden"/>
                                      </p:to>
                                    </p:set>
                                  </p:subTnLst>
                                </p:cTn>
                              </p:par>
                              <p:par>
                                <p:cTn id="162"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3" dur="300" fill="hold"/>
                                        <p:tgtEl>
                                          <p:spTgt spid="167"/>
                                        </p:tgtEl>
                                        <p:attrNameLst>
                                          <p:attrName>ppt_x</p:attrName>
                                          <p:attrName>ppt_y</p:attrName>
                                        </p:attrNameLst>
                                      </p:cBhvr>
                                      <p:rCtr x="1285" y="0"/>
                                    </p:animMotion>
                                  </p:childTnLst>
                                  <p:subTnLst>
                                    <p:set>
                                      <p:cBhvr override="childStyle">
                                        <p:cTn dur="1" fill="hold" display="0" masterRel="nextClick" afterEffect="1"/>
                                        <p:tgtEl>
                                          <p:spTgt spid="167"/>
                                        </p:tgtEl>
                                        <p:attrNameLst>
                                          <p:attrName>style.visibility</p:attrName>
                                        </p:attrNameLst>
                                      </p:cBhvr>
                                      <p:to>
                                        <p:strVal val="hidden"/>
                                      </p:to>
                                    </p:set>
                                  </p:subTnLst>
                                </p:cTn>
                              </p:par>
                              <p:par>
                                <p:cTn id="164" presetID="63" presetClass="path" presetSubtype="0" repeatCount="indefinite" accel="50000" decel="50000" fill="hold" grpId="0" nodeType="withEffect">
                                  <p:stCondLst>
                                    <p:cond delay="0"/>
                                  </p:stCondLst>
                                  <p:endCondLst>
                                    <p:cond evt="onNext" delay="0">
                                      <p:tgtEl>
                                        <p:sldTgt/>
                                      </p:tgtEl>
                                    </p:cond>
                                  </p:endCondLst>
                                  <p:childTnLst>
                                    <p:animMotion origin="layout" path="M -2.77778E-6 -3.7037E-7 L 0.02587 -3.7037E-7 " pathEditMode="relative" rAng="0" ptsTypes="AA">
                                      <p:cBhvr>
                                        <p:cTn id="165" dur="300" fill="hold"/>
                                        <p:tgtEl>
                                          <p:spTgt spid="168"/>
                                        </p:tgtEl>
                                        <p:attrNameLst>
                                          <p:attrName>ppt_x</p:attrName>
                                          <p:attrName>ppt_y</p:attrName>
                                        </p:attrNameLst>
                                      </p:cBhvr>
                                      <p:rCtr x="1285" y="0"/>
                                    </p:animMotion>
                                  </p:childTnLst>
                                  <p:subTnLst>
                                    <p:set>
                                      <p:cBhvr override="childStyle">
                                        <p:cTn dur="1" fill="hold" display="0" masterRel="nextClick" afterEffect="1"/>
                                        <p:tgtEl>
                                          <p:spTgt spid="168"/>
                                        </p:tgtEl>
                                        <p:attrNameLst>
                                          <p:attrName>style.visibility</p:attrName>
                                        </p:attrNameLst>
                                      </p:cBhvr>
                                      <p:to>
                                        <p:strVal val="hidden"/>
                                      </p:to>
                                    </p:set>
                                  </p:subTnLst>
                                </p:cTn>
                              </p:par>
                              <p:par>
                                <p:cTn id="166" presetID="63" presetClass="path" presetSubtype="0" repeatCount="indefinite" accel="50000" decel="50000" fill="hold" grpId="0" nodeType="withEffect">
                                  <p:stCondLst>
                                    <p:cond delay="0"/>
                                  </p:stCondLst>
                                  <p:endCondLst>
                                    <p:cond evt="onNext" delay="0">
                                      <p:tgtEl>
                                        <p:sldTgt/>
                                      </p:tgtEl>
                                    </p:cond>
                                  </p:endCondLst>
                                  <p:childTnLst>
                                    <p:animMotion origin="layout" path="M -8.33333E-7 -3.7037E-7 L 0.02587 -3.7037E-7 " pathEditMode="relative" rAng="0" ptsTypes="AA">
                                      <p:cBhvr>
                                        <p:cTn id="167" dur="300" fill="hold"/>
                                        <p:tgtEl>
                                          <p:spTgt spid="169"/>
                                        </p:tgtEl>
                                        <p:attrNameLst>
                                          <p:attrName>ppt_x</p:attrName>
                                          <p:attrName>ppt_y</p:attrName>
                                        </p:attrNameLst>
                                      </p:cBhvr>
                                      <p:rCtr x="1285" y="0"/>
                                    </p:animMotion>
                                  </p:childTnLst>
                                  <p:subTnLst>
                                    <p:set>
                                      <p:cBhvr override="childStyle">
                                        <p:cTn dur="1" fill="hold" display="0" masterRel="nextClick" afterEffect="1"/>
                                        <p:tgtEl>
                                          <p:spTgt spid="169"/>
                                        </p:tgtEl>
                                        <p:attrNameLst>
                                          <p:attrName>style.visibility</p:attrName>
                                        </p:attrNameLst>
                                      </p:cBhvr>
                                      <p:to>
                                        <p:strVal val="hidden"/>
                                      </p:to>
                                    </p:set>
                                  </p:subTnLst>
                                </p:cTn>
                              </p:par>
                              <p:par>
                                <p:cTn id="168" presetID="63" presetClass="path" presetSubtype="0" repeatCount="indefinite" accel="50000" decel="50000" fill="hold" grpId="0" nodeType="withEffect">
                                  <p:stCondLst>
                                    <p:cond delay="0"/>
                                  </p:stCondLst>
                                  <p:endCondLst>
                                    <p:cond evt="onNext" delay="0">
                                      <p:tgtEl>
                                        <p:sldTgt/>
                                      </p:tgtEl>
                                    </p:cond>
                                  </p:endCondLst>
                                  <p:childTnLst>
                                    <p:animMotion origin="layout" path="M 4.72222E-6 -3.7037E-7 L 0.02586 -3.7037E-7 " pathEditMode="relative" rAng="0" ptsTypes="AA">
                                      <p:cBhvr>
                                        <p:cTn id="169" dur="300" fill="hold"/>
                                        <p:tgtEl>
                                          <p:spTgt spid="170"/>
                                        </p:tgtEl>
                                        <p:attrNameLst>
                                          <p:attrName>ppt_x</p:attrName>
                                          <p:attrName>ppt_y</p:attrName>
                                        </p:attrNameLst>
                                      </p:cBhvr>
                                      <p:rCtr x="1285" y="0"/>
                                    </p:animMotion>
                                  </p:childTnLst>
                                  <p:subTnLst>
                                    <p:set>
                                      <p:cBhvr override="childStyle">
                                        <p:cTn dur="1" fill="hold" display="0" masterRel="nextClick" afterEffect="1"/>
                                        <p:tgtEl>
                                          <p:spTgt spid="170"/>
                                        </p:tgtEl>
                                        <p:attrNameLst>
                                          <p:attrName>style.visibility</p:attrName>
                                        </p:attrNameLst>
                                      </p:cBhvr>
                                      <p:to>
                                        <p:strVal val="hidden"/>
                                      </p:to>
                                    </p:set>
                                  </p:subTnLst>
                                </p:cTn>
                              </p:par>
                              <p:par>
                                <p:cTn id="170" presetID="42" presetClass="path" presetSubtype="0" repeatCount="indefinite" decel="100000" fill="hold" grpId="0" nodeType="withEffect">
                                  <p:stCondLst>
                                    <p:cond delay="0"/>
                                  </p:stCondLst>
                                  <p:endCondLst>
                                    <p:cond evt="onNext" delay="0">
                                      <p:tgtEl>
                                        <p:sldTgt/>
                                      </p:tgtEl>
                                    </p:cond>
                                  </p:endCondLst>
                                  <p:childTnLst>
                                    <p:animMotion origin="layout" path="M 3.88889E-6 1.48148E-6 L 0.00017 0.03542 " pathEditMode="relative" rAng="0" ptsTypes="AA">
                                      <p:cBhvr>
                                        <p:cTn id="171" dur="300" fill="hold"/>
                                        <p:tgtEl>
                                          <p:spTgt spid="171"/>
                                        </p:tgtEl>
                                        <p:attrNameLst>
                                          <p:attrName>ppt_x</p:attrName>
                                          <p:attrName>ppt_y</p:attrName>
                                        </p:attrNameLst>
                                      </p:cBhvr>
                                      <p:rCtr x="0" y="1759"/>
                                    </p:animMotion>
                                  </p:childTnLst>
                                  <p:subTnLst>
                                    <p:set>
                                      <p:cBhvr override="childStyle">
                                        <p:cTn dur="1" fill="hold" display="0" masterRel="nextClick" afterEffect="1"/>
                                        <p:tgtEl>
                                          <p:spTgt spid="171"/>
                                        </p:tgtEl>
                                        <p:attrNameLst>
                                          <p:attrName>style.visibility</p:attrName>
                                        </p:attrNameLst>
                                      </p:cBhvr>
                                      <p:to>
                                        <p:strVal val="hidden"/>
                                      </p:to>
                                    </p:set>
                                  </p:subTnLst>
                                </p:cTn>
                              </p:par>
                              <p:par>
                                <p:cTn id="172" presetID="35" presetClass="path" presetSubtype="0" repeatCount="indefinite" accel="50000" decel="50000" grpId="0" nodeType="withEffect">
                                  <p:stCondLst>
                                    <p:cond delay="0"/>
                                  </p:stCondLst>
                                  <p:endCondLst>
                                    <p:cond evt="onNext" delay="0">
                                      <p:tgtEl>
                                        <p:sldTgt/>
                                      </p:tgtEl>
                                    </p:cond>
                                  </p:endCondLst>
                                  <p:childTnLst>
                                    <p:animMotion origin="layout" path="M -1.94444E-6 3.7037E-6 L -0.02448 3.7037E-6 " pathEditMode="relative" rAng="0" ptsTypes="AA">
                                      <p:cBhvr>
                                        <p:cTn id="173" dur="300" fill="hold"/>
                                        <p:tgtEl>
                                          <p:spTgt spid="172"/>
                                        </p:tgtEl>
                                        <p:attrNameLst>
                                          <p:attrName>ppt_x</p:attrName>
                                          <p:attrName>ppt_y</p:attrName>
                                        </p:attrNameLst>
                                      </p:cBhvr>
                                      <p:rCtr x="-1233" y="0"/>
                                    </p:animMotion>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6" grpId="0" animBg="1"/>
      <p:bldP spid="106" grpId="1" animBg="1"/>
      <p:bldP spid="108" grpId="0" animBg="1"/>
      <p:bldP spid="108" grpId="1" animBg="1"/>
      <p:bldP spid="110" grpId="0" animBg="1"/>
      <p:bldP spid="110" grpId="1" animBg="1"/>
      <p:bldP spid="123" grpId="0" animBg="1"/>
      <p:bldP spid="125" grpId="0"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6" grpId="0" animBg="1"/>
      <p:bldP spid="136" grpId="1" animBg="1"/>
      <p:bldP spid="137" grpId="0" animBg="1"/>
      <p:bldP spid="137" grpId="1" animBg="1"/>
      <p:bldP spid="142" grpId="0" animBg="1"/>
      <p:bldP spid="142" grpId="1" animBg="1"/>
      <p:bldP spid="146" grpId="0" animBg="1"/>
      <p:bldP spid="146" grpId="1" animBg="1"/>
      <p:bldP spid="147" grpId="0" animBg="1"/>
      <p:bldP spid="147" grpId="1" animBg="1"/>
      <p:bldP spid="148" grpId="0" animBg="1"/>
      <p:bldP spid="148"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4" grpId="0" animBg="1"/>
      <p:bldP spid="164"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55" grpId="0" animBg="1"/>
      <p:bldP spid="1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585722" y="2808170"/>
            <a:ext cx="5172698"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Result</a:t>
            </a:r>
            <a:r>
              <a:rPr kumimoji="0" lang="en-US" altLang="zh-CN" sz="4500" b="0" i="0" u="none" strike="noStrike" kern="1200" cap="none" spc="0" normalizeH="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rPr>
              <a:t> and discussion</a:t>
            </a:r>
            <a:endParaRPr kumimoji="0" lang="zh-CN" altLang="en-US" sz="4500" b="0" i="0" u="none" strike="noStrike" kern="1200" cap="none" spc="0" normalizeH="0" baseline="0" noProof="0" dirty="0">
              <a:ln>
                <a:noFill/>
              </a:ln>
              <a:gradFill>
                <a:gsLst>
                  <a:gs pos="24000">
                    <a:srgbClr val="BF9645"/>
                  </a:gs>
                  <a:gs pos="50000">
                    <a:srgbClr val="F2DD9C"/>
                  </a:gs>
                  <a:gs pos="87000">
                    <a:srgbClr val="E5BA7C"/>
                  </a:gs>
                </a:gsLst>
                <a:lin ang="13500000" scaled="1"/>
              </a:gradFill>
              <a:effectLst/>
              <a:uLnTx/>
              <a:uFillTx/>
              <a:latin typeface="Calibri"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The results</a:t>
            </a:r>
            <a:r>
              <a:rPr kumimoji="0" lang="en-US" altLang="zh-CN" sz="1200" b="0" i="0" u="none" strike="noStrike" kern="1200" cap="none" spc="0" normalizeH="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rPr>
              <a:t> are discussed here</a:t>
            </a:r>
            <a:endParaRPr kumimoji="0" lang="zh-CN" altLang="en-US" sz="1200" b="0" i="0" u="none" strike="noStrike" kern="1200" cap="none" spc="0" normalizeH="0" baseline="0" noProof="0" dirty="0">
              <a:ln>
                <a:noFill/>
              </a:ln>
              <a:solidFill>
                <a:prstClr val="white">
                  <a:lumMod val="50000"/>
                </a:prstClr>
              </a:solidFill>
              <a:effectLst/>
              <a:uLnTx/>
              <a:uFillTx/>
              <a:latin typeface="Calibri" panose="020F0502020204030204"/>
              <a:ea typeface="等线" panose="02010600030101010101" pitchFamily="2" charset="-122"/>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3" y="1752273"/>
            <a:ext cx="614272"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1A2F64"/>
                </a:solidFill>
                <a:latin typeface="Calibri" panose="020F0502020204030204"/>
                <a:ea typeface="等线" panose="02010600030101010101" pitchFamily="2" charset="-122"/>
                <a:cs typeface="+mn-ea"/>
                <a:sym typeface="+mn-lt"/>
              </a:rPr>
              <a:t>5</a:t>
            </a:r>
            <a:endParaRPr kumimoji="0" lang="en-US" altLang="zh-CN" sz="6600" b="0" i="0" u="none" strike="noStrike" kern="1200" cap="none" spc="0" normalizeH="0" baseline="0" noProof="0" dirty="0">
              <a:ln>
                <a:noFill/>
              </a:ln>
              <a:solidFill>
                <a:srgbClr val="1A2F64"/>
              </a:solidFill>
              <a:effectLst/>
              <a:uLnTx/>
              <a:uFillTx/>
              <a:latin typeface="Calibri" panose="020F0502020204030204"/>
              <a:ea typeface="等线" panose="02010600030101010101" pitchFamily="2" charset="-122"/>
              <a:cs typeface="+mn-ea"/>
              <a:sym typeface="+mn-lt"/>
            </a:endParaRP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marL="0" marR="0" lvl="0" indent="0" algn="ctr" defTabSz="685766" rtl="0" eaLnBrk="1" fontAlgn="auto" latinLnBrk="0" hangingPunct="1">
                <a:lnSpc>
                  <a:spcPct val="100000"/>
                </a:lnSpc>
                <a:spcBef>
                  <a:spcPts val="450"/>
                </a:spcBef>
                <a:spcAft>
                  <a:spcPts val="0"/>
                </a:spcAft>
                <a:buClr>
                  <a:srgbClr val="E24848"/>
                </a:buClr>
                <a:buSzTx/>
                <a:buFontTx/>
                <a:buNone/>
                <a:tabLst/>
                <a:defRPr/>
              </a:pPr>
              <a:r>
                <a:rPr kumimoji="0" lang="en-US" altLang="zh-CN"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rPr>
                <a:t>Part five</a:t>
              </a:r>
              <a:endParaRPr kumimoji="0" lang="zh-CN" altLang="en-US" sz="1200" b="0" i="0" u="none" strike="noStrike" kern="0" cap="none" spc="225" normalizeH="0" baseline="0" noProof="1">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34839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200" fill="hold"/>
                                            <p:tgtEl>
                                              <p:spTgt spid="7"/>
                                            </p:tgtEl>
                                            <p:attrNameLst>
                                              <p:attrName>ppt_x</p:attrName>
                                            </p:attrNameLst>
                                          </p:cBhvr>
                                          <p:tavLst>
                                            <p:tav tm="0">
                                              <p:val>
                                                <p:strVal val="#ppt_x"/>
                                              </p:val>
                                            </p:tav>
                                            <p:tav tm="100000">
                                              <p:val>
                                                <p:strVal val="#ppt_x"/>
                                              </p:val>
                                            </p:tav>
                                          </p:tavLst>
                                        </p:anim>
                                        <p:anim calcmode="lin" valueType="num">
                                          <p:cBhvr additive="base">
                                            <p:cTn id="24" dur="2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176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4049684" y="-9221"/>
            <a:ext cx="5132738" cy="4871826"/>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1670496" y="1"/>
            <a:ext cx="7021654" cy="6858006"/>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642376" y="-3322"/>
            <a:ext cx="8018250" cy="6858000"/>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Metadata</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Geospatial metadata standard</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713665" y="2502718"/>
            <a:ext cx="3965867" cy="894732"/>
          </a:xfrm>
          <a:prstGeom prst="rect">
            <a:avLst/>
          </a:prstGeom>
          <a:noFill/>
        </p:spPr>
        <p:txBody>
          <a:bodyPr wrap="square" rtlCol="0">
            <a:spAutoFit/>
          </a:bodyPr>
          <a:lstStyle/>
          <a:p>
            <a:pPr>
              <a:lnSpc>
                <a:spcPct val="150000"/>
              </a:lnSpc>
            </a:pPr>
            <a:r>
              <a:rPr lang="en-US" sz="1200" dirty="0">
                <a:solidFill>
                  <a:schemeClr val="bg1">
                    <a:lumMod val="50000"/>
                  </a:schemeClr>
                </a:solidFill>
                <a:cs typeface="+mn-ea"/>
                <a:sym typeface="+mn-lt"/>
              </a:rPr>
              <a:t>Metadata data standards are ISO 19115, FGDC(Federal Geographic Data Committee) and the</a:t>
            </a:r>
          </a:p>
          <a:p>
            <a:pPr>
              <a:lnSpc>
                <a:spcPct val="150000"/>
              </a:lnSpc>
            </a:pPr>
            <a:r>
              <a:rPr lang="en-US" sz="1200" dirty="0">
                <a:solidFill>
                  <a:schemeClr val="bg1">
                    <a:lumMod val="50000"/>
                  </a:schemeClr>
                </a:solidFill>
                <a:cs typeface="+mn-ea"/>
                <a:sym typeface="+mn-lt"/>
              </a:rPr>
              <a:t>International Standard Dublin core</a:t>
            </a: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309637"/>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The  most accepted International standard.</a:t>
            </a: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19139</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309637"/>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XML schema of 19115.It provides WMS only.</a:t>
            </a:r>
            <a:endParaRPr lang="zh-CN" altLang="en-US" sz="1050" dirty="0">
              <a:solidFill>
                <a:schemeClr val="bg1">
                  <a:lumMod val="50000"/>
                </a:schemeClr>
              </a:solidFill>
              <a:cs typeface="+mn-ea"/>
              <a:sym typeface="+mn-lt"/>
            </a:endParaRPr>
          </a:p>
        </p:txBody>
      </p:sp>
      <p:pic>
        <p:nvPicPr>
          <p:cNvPr id="3" name="Graphic 2">
            <a:extLst>
              <a:ext uri="{FF2B5EF4-FFF2-40B4-BE49-F238E27FC236}">
                <a16:creationId xmlns:a16="http://schemas.microsoft.com/office/drawing/2014/main" id="{65190F61-B02E-21DE-6529-4F8A76182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2613" y="1647190"/>
            <a:ext cx="3465130" cy="3187920"/>
          </a:xfrm>
          <a:prstGeom prst="rect">
            <a:avLst/>
          </a:prstGeom>
        </p:spPr>
      </p:pic>
      <p:grpSp>
        <p:nvGrpSpPr>
          <p:cNvPr id="4" name="组合 30">
            <a:extLst>
              <a:ext uri="{FF2B5EF4-FFF2-40B4-BE49-F238E27FC236}">
                <a16:creationId xmlns:a16="http://schemas.microsoft.com/office/drawing/2014/main" id="{593FC5B6-D8A0-1504-AA74-62792CAF503C}"/>
              </a:ext>
            </a:extLst>
          </p:cNvPr>
          <p:cNvGrpSpPr/>
          <p:nvPr/>
        </p:nvGrpSpPr>
        <p:grpSpPr>
          <a:xfrm>
            <a:off x="1033518" y="557169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5" name="Rectangle: Rounded Corners 14">
              <a:extLst>
                <a:ext uri="{FF2B5EF4-FFF2-40B4-BE49-F238E27FC236}">
                  <a16:creationId xmlns:a16="http://schemas.microsoft.com/office/drawing/2014/main" id="{2A01FE8F-3DD1-D4FF-F0CF-EEE8B54D814D}"/>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6" name="Freeform 159">
              <a:extLst>
                <a:ext uri="{FF2B5EF4-FFF2-40B4-BE49-F238E27FC236}">
                  <a16:creationId xmlns:a16="http://schemas.microsoft.com/office/drawing/2014/main" id="{D87C1B66-7943-F913-948F-5A0AB07D6227}"/>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7" name="TextBox 19">
            <a:extLst>
              <a:ext uri="{FF2B5EF4-FFF2-40B4-BE49-F238E27FC236}">
                <a16:creationId xmlns:a16="http://schemas.microsoft.com/office/drawing/2014/main" id="{339F0029-42A5-A9DA-27DC-3DAEDF938D4A}"/>
              </a:ext>
            </a:extLst>
          </p:cNvPr>
          <p:cNvSpPr txBox="1"/>
          <p:nvPr/>
        </p:nvSpPr>
        <p:spPr>
          <a:xfrm>
            <a:off x="1711853" y="5485389"/>
            <a:ext cx="1962293" cy="276999"/>
          </a:xfrm>
          <a:prstGeom prst="rect">
            <a:avLst/>
          </a:prstGeom>
          <a:noFill/>
        </p:spPr>
        <p:txBody>
          <a:bodyPr wrap="square" rtlCol="0">
            <a:spAutoFit/>
          </a:bodyPr>
          <a:lstStyle/>
          <a:p>
            <a:r>
              <a:rPr lang="en-US" altLang="zh-CN" sz="1200" b="1" dirty="0">
                <a:solidFill>
                  <a:srgbClr val="1A2F64"/>
                </a:solidFill>
                <a:cs typeface="+mn-ea"/>
                <a:sym typeface="+mn-lt"/>
              </a:rPr>
              <a:t>ISO 19115-3</a:t>
            </a:r>
            <a:endParaRPr lang="zh-CN" altLang="en-US" sz="1200" b="1" dirty="0">
              <a:solidFill>
                <a:srgbClr val="1A2F64"/>
              </a:solidFill>
              <a:cs typeface="+mn-ea"/>
              <a:sym typeface="+mn-lt"/>
            </a:endParaRPr>
          </a:p>
        </p:txBody>
      </p:sp>
      <p:sp>
        <p:nvSpPr>
          <p:cNvPr id="8" name="TextBox 21">
            <a:extLst>
              <a:ext uri="{FF2B5EF4-FFF2-40B4-BE49-F238E27FC236}">
                <a16:creationId xmlns:a16="http://schemas.microsoft.com/office/drawing/2014/main" id="{38635FE6-330F-ACB5-049C-D54310BEBE24}"/>
              </a:ext>
            </a:extLst>
          </p:cNvPr>
          <p:cNvSpPr txBox="1"/>
          <p:nvPr/>
        </p:nvSpPr>
        <p:spPr>
          <a:xfrm>
            <a:off x="1711853" y="5683398"/>
            <a:ext cx="2640512" cy="552011"/>
          </a:xfrm>
          <a:prstGeom prst="rect">
            <a:avLst/>
          </a:prstGeom>
          <a:noFill/>
        </p:spPr>
        <p:txBody>
          <a:bodyPr wrap="square" rtlCol="0">
            <a:spAutoFit/>
          </a:bodyPr>
          <a:lstStyle/>
          <a:p>
            <a:pPr>
              <a:lnSpc>
                <a:spcPct val="150000"/>
              </a:lnSpc>
            </a:pPr>
            <a:r>
              <a:rPr lang="en-US" sz="1050" dirty="0">
                <a:solidFill>
                  <a:schemeClr val="bg1">
                    <a:lumMod val="50000"/>
                  </a:schemeClr>
                </a:solidFill>
                <a:cs typeface="+mn-ea"/>
                <a:sym typeface="+mn-lt"/>
              </a:rPr>
              <a:t>We have used this standard a it clubs all OGC standards.</a:t>
            </a: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800"/>
                            </p:stCondLst>
                            <p:childTnLst>
                              <p:par>
                                <p:cTn id="22" presetID="14" presetClass="entr" presetSubtype="10" fill="hold" grpId="0" nodeType="afterEffect">
                                  <p:stCondLst>
                                    <p:cond delay="0"/>
                                  </p:stCondLst>
                                  <p:iterate type="lt">
                                    <p:tmPct val="10000"/>
                                  </p:iterate>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200"/>
                                        <p:tgtEl>
                                          <p:spTgt spid="26"/>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200"/>
                                        <p:tgtEl>
                                          <p:spTgt spid="27"/>
                                        </p:tgtEl>
                                      </p:cBhvr>
                                    </p:animEffect>
                                  </p:childTnLst>
                                </p:cTn>
                              </p:par>
                            </p:childTnLst>
                          </p:cTn>
                        </p:par>
                        <p:par>
                          <p:cTn id="29" fill="hold">
                            <p:stCondLst>
                              <p:cond delay="1700"/>
                            </p:stCondLst>
                            <p:childTnLst>
                              <p:par>
                                <p:cTn id="30" presetID="5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300" fill="hold"/>
                                        <p:tgtEl>
                                          <p:spTgt spid="31"/>
                                        </p:tgtEl>
                                        <p:attrNameLst>
                                          <p:attrName>ppt_w</p:attrName>
                                        </p:attrNameLst>
                                      </p:cBhvr>
                                      <p:tavLst>
                                        <p:tav tm="0">
                                          <p:val>
                                            <p:fltVal val="0"/>
                                          </p:val>
                                        </p:tav>
                                        <p:tav tm="100000">
                                          <p:val>
                                            <p:strVal val="#ppt_w"/>
                                          </p:val>
                                        </p:tav>
                                      </p:tavLst>
                                    </p:anim>
                                    <p:anim calcmode="lin" valueType="num">
                                      <p:cBhvr>
                                        <p:cTn id="33" dur="300" fill="hold"/>
                                        <p:tgtEl>
                                          <p:spTgt spid="31"/>
                                        </p:tgtEl>
                                        <p:attrNameLst>
                                          <p:attrName>ppt_h</p:attrName>
                                        </p:attrNameLst>
                                      </p:cBhvr>
                                      <p:tavLst>
                                        <p:tav tm="0">
                                          <p:val>
                                            <p:fltVal val="0"/>
                                          </p:val>
                                        </p:tav>
                                        <p:tav tm="100000">
                                          <p:val>
                                            <p:strVal val="#ppt_h"/>
                                          </p:val>
                                        </p:tav>
                                      </p:tavLst>
                                    </p:anim>
                                    <p:animEffect transition="in" filter="fade">
                                      <p:cBhvr>
                                        <p:cTn id="34" dur="300"/>
                                        <p:tgtEl>
                                          <p:spTgt spid="31"/>
                                        </p:tgtEl>
                                      </p:cBhvr>
                                    </p:animEffect>
                                  </p:childTnLst>
                                </p:cTn>
                              </p:par>
                            </p:childTnLst>
                          </p:cTn>
                        </p:par>
                        <p:par>
                          <p:cTn id="35" fill="hold">
                            <p:stCondLst>
                              <p:cond delay="2000"/>
                            </p:stCondLst>
                            <p:childTnLst>
                              <p:par>
                                <p:cTn id="36" presetID="14" presetClass="entr" presetSubtype="10" fill="hold" grpId="0" nodeType="afterEffect">
                                  <p:stCondLst>
                                    <p:cond delay="0"/>
                                  </p:stCondLst>
                                  <p:iterate type="lt">
                                    <p:tmPct val="10000"/>
                                  </p:iterate>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300"/>
                                        <p:tgtEl>
                                          <p:spTgt spid="34"/>
                                        </p:tgtEl>
                                      </p:cBhvr>
                                    </p:animEffect>
                                  </p:childTnLst>
                                </p:cTn>
                              </p:par>
                            </p:childTnLst>
                          </p:cTn>
                        </p:par>
                        <p:par>
                          <p:cTn id="39" fill="hold">
                            <p:stCondLst>
                              <p:cond delay="2510"/>
                            </p:stCondLst>
                            <p:childTnLst>
                              <p:par>
                                <p:cTn id="40" presetID="14" presetClass="entr" presetSubtype="1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200"/>
                                        <p:tgtEl>
                                          <p:spTgt spid="35"/>
                                        </p:tgtEl>
                                      </p:cBhvr>
                                    </p:animEffect>
                                  </p:childTnLst>
                                </p:cTn>
                              </p:par>
                            </p:childTnLst>
                          </p:cTn>
                        </p:par>
                        <p:par>
                          <p:cTn id="43" fill="hold">
                            <p:stCondLst>
                              <p:cond delay="2710"/>
                            </p:stCondLst>
                            <p:childTnLst>
                              <p:par>
                                <p:cTn id="44" presetID="53" presetClass="entr" presetSubtype="16"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200" fill="hold"/>
                                        <p:tgtEl>
                                          <p:spTgt spid="28"/>
                                        </p:tgtEl>
                                        <p:attrNameLst>
                                          <p:attrName>ppt_w</p:attrName>
                                        </p:attrNameLst>
                                      </p:cBhvr>
                                      <p:tavLst>
                                        <p:tav tm="0">
                                          <p:val>
                                            <p:fltVal val="0"/>
                                          </p:val>
                                        </p:tav>
                                        <p:tav tm="100000">
                                          <p:val>
                                            <p:strVal val="#ppt_w"/>
                                          </p:val>
                                        </p:tav>
                                      </p:tavLst>
                                    </p:anim>
                                    <p:anim calcmode="lin" valueType="num">
                                      <p:cBhvr>
                                        <p:cTn id="47" dur="200" fill="hold"/>
                                        <p:tgtEl>
                                          <p:spTgt spid="28"/>
                                        </p:tgtEl>
                                        <p:attrNameLst>
                                          <p:attrName>ppt_h</p:attrName>
                                        </p:attrNameLst>
                                      </p:cBhvr>
                                      <p:tavLst>
                                        <p:tav tm="0">
                                          <p:val>
                                            <p:fltVal val="0"/>
                                          </p:val>
                                        </p:tav>
                                        <p:tav tm="100000">
                                          <p:val>
                                            <p:strVal val="#ppt_h"/>
                                          </p:val>
                                        </p:tav>
                                      </p:tavLst>
                                    </p:anim>
                                    <p:animEffect transition="in" filter="fade">
                                      <p:cBhvr>
                                        <p:cTn id="48" dur="200"/>
                                        <p:tgtEl>
                                          <p:spTgt spid="28"/>
                                        </p:tgtEl>
                                      </p:cBhvr>
                                    </p:animEffect>
                                  </p:childTnLst>
                                </p:cTn>
                              </p:par>
                            </p:childTnLst>
                          </p:cTn>
                        </p:par>
                        <p:par>
                          <p:cTn id="49" fill="hold">
                            <p:stCondLst>
                              <p:cond delay="2910"/>
                            </p:stCondLst>
                            <p:childTnLst>
                              <p:par>
                                <p:cTn id="50" presetID="14" presetClass="entr" presetSubtype="10" fill="hold" grpId="0" nodeType="afterEffect">
                                  <p:stCondLst>
                                    <p:cond delay="0"/>
                                  </p:stCondLst>
                                  <p:iterate type="lt">
                                    <p:tmPct val="10000"/>
                                  </p:iterate>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300"/>
                                        <p:tgtEl>
                                          <p:spTgt spid="36"/>
                                        </p:tgtEl>
                                      </p:cBhvr>
                                    </p:animEffect>
                                  </p:childTnLst>
                                </p:cTn>
                              </p:par>
                            </p:childTnLst>
                          </p:cTn>
                        </p:par>
                        <p:par>
                          <p:cTn id="53" fill="hold">
                            <p:stCondLst>
                              <p:cond delay="3420"/>
                            </p:stCondLst>
                            <p:childTnLst>
                              <p:par>
                                <p:cTn id="54" presetID="14" presetClass="entr" presetSubtype="1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randombar(horizontal)">
                                      <p:cBhvr>
                                        <p:cTn id="56" dur="300"/>
                                        <p:tgtEl>
                                          <p:spTgt spid="37"/>
                                        </p:tgtEl>
                                      </p:cBhvr>
                                    </p:animEffect>
                                  </p:childTnLst>
                                </p:cTn>
                              </p:par>
                            </p:childTnLst>
                          </p:cTn>
                        </p:par>
                        <p:par>
                          <p:cTn id="57" fill="hold">
                            <p:stCondLst>
                              <p:cond delay="3720"/>
                            </p:stCondLst>
                            <p:childTnLst>
                              <p:par>
                                <p:cTn id="58" presetID="53" presetClass="entr" presetSubtype="16"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300" fill="hold"/>
                                        <p:tgtEl>
                                          <p:spTgt spid="4"/>
                                        </p:tgtEl>
                                        <p:attrNameLst>
                                          <p:attrName>ppt_w</p:attrName>
                                        </p:attrNameLst>
                                      </p:cBhvr>
                                      <p:tavLst>
                                        <p:tav tm="0">
                                          <p:val>
                                            <p:fltVal val="0"/>
                                          </p:val>
                                        </p:tav>
                                        <p:tav tm="100000">
                                          <p:val>
                                            <p:strVal val="#ppt_w"/>
                                          </p:val>
                                        </p:tav>
                                      </p:tavLst>
                                    </p:anim>
                                    <p:anim calcmode="lin" valueType="num">
                                      <p:cBhvr>
                                        <p:cTn id="61" dur="300" fill="hold"/>
                                        <p:tgtEl>
                                          <p:spTgt spid="4"/>
                                        </p:tgtEl>
                                        <p:attrNameLst>
                                          <p:attrName>ppt_h</p:attrName>
                                        </p:attrNameLst>
                                      </p:cBhvr>
                                      <p:tavLst>
                                        <p:tav tm="0">
                                          <p:val>
                                            <p:fltVal val="0"/>
                                          </p:val>
                                        </p:tav>
                                        <p:tav tm="100000">
                                          <p:val>
                                            <p:strVal val="#ppt_h"/>
                                          </p:val>
                                        </p:tav>
                                      </p:tavLst>
                                    </p:anim>
                                    <p:animEffect transition="in" filter="fade">
                                      <p:cBhvr>
                                        <p:cTn id="62" dur="300"/>
                                        <p:tgtEl>
                                          <p:spTgt spid="4"/>
                                        </p:tgtEl>
                                      </p:cBhvr>
                                    </p:animEffect>
                                  </p:childTnLst>
                                </p:cTn>
                              </p:par>
                            </p:childTnLst>
                          </p:cTn>
                        </p:par>
                        <p:par>
                          <p:cTn id="63" fill="hold">
                            <p:stCondLst>
                              <p:cond delay="402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300"/>
                                        <p:tgtEl>
                                          <p:spTgt spid="7"/>
                                        </p:tgtEl>
                                      </p:cBhvr>
                                    </p:animEffect>
                                  </p:childTnLst>
                                </p:cTn>
                              </p:par>
                            </p:childTnLst>
                          </p:cTn>
                        </p:par>
                        <p:par>
                          <p:cTn id="67" fill="hold">
                            <p:stCondLst>
                              <p:cond delay="4590"/>
                            </p:stCondLst>
                            <p:childTnLst>
                              <p:par>
                                <p:cTn id="68" presetID="14" presetClass="entr" presetSubtype="1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27" grpId="0"/>
      <p:bldP spid="34" grpId="0"/>
      <p:bldP spid="35" grpId="0"/>
      <p:bldP spid="36" grpId="0"/>
      <p:bldP spid="37"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childTnLst>
                          </p:cTn>
                        </p:par>
                        <p:par>
                          <p:cTn id="8" fill="hold">
                            <p:stCondLst>
                              <p:cond delay="2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600" fill="hold"/>
                                        <p:tgtEl>
                                          <p:spTgt spid="5"/>
                                        </p:tgtEl>
                                        <p:attrNameLst>
                                          <p:attrName>ppt_x</p:attrName>
                                        </p:attrNameLst>
                                      </p:cBhvr>
                                      <p:tavLst>
                                        <p:tav tm="0">
                                          <p:val>
                                            <p:strVal val="0-#ppt_w/2"/>
                                          </p:val>
                                        </p:tav>
                                        <p:tav tm="100000">
                                          <p:val>
                                            <p:strVal val="#ppt_x"/>
                                          </p:val>
                                        </p:tav>
                                      </p:tavLst>
                                    </p:anim>
                                    <p:anim calcmode="lin" valueType="num">
                                      <p:cBhvr additive="base">
                                        <p:cTn id="12" dur="6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fill="hold"/>
                                        <p:tgtEl>
                                          <p:spTgt spid="9"/>
                                        </p:tgtEl>
                                        <p:attrNameLst>
                                          <p:attrName>ppt_x</p:attrName>
                                        </p:attrNameLst>
                                      </p:cBhvr>
                                      <p:tavLst>
                                        <p:tav tm="0">
                                          <p:val>
                                            <p:strVal val="0-#ppt_w/2"/>
                                          </p:val>
                                        </p:tav>
                                        <p:tav tm="100000">
                                          <p:val>
                                            <p:strVal val="#ppt_x"/>
                                          </p:val>
                                        </p:tav>
                                      </p:tavLst>
                                    </p:anim>
                                    <p:anim calcmode="lin" valueType="num">
                                      <p:cBhvr additive="base">
                                        <p:cTn id="16" dur="3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 fill="hold"/>
                                        <p:tgtEl>
                                          <p:spTgt spid="8"/>
                                        </p:tgtEl>
                                        <p:attrNameLst>
                                          <p:attrName>ppt_x</p:attrName>
                                        </p:attrNameLst>
                                      </p:cBhvr>
                                      <p:tavLst>
                                        <p:tav tm="0">
                                          <p:val>
                                            <p:strVal val="0-#ppt_w/2"/>
                                          </p:val>
                                        </p:tav>
                                        <p:tav tm="100000">
                                          <p:val>
                                            <p:strVal val="#ppt_x"/>
                                          </p:val>
                                        </p:tav>
                                      </p:tavLst>
                                    </p:anim>
                                    <p:anim calcmode="lin" valueType="num">
                                      <p:cBhvr additive="base">
                                        <p:cTn id="20" dur="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 fill="hold"/>
                                        <p:tgtEl>
                                          <p:spTgt spid="7"/>
                                        </p:tgtEl>
                                        <p:attrNameLst>
                                          <p:attrName>ppt_x</p:attrName>
                                        </p:attrNameLst>
                                      </p:cBhvr>
                                      <p:tavLst>
                                        <p:tav tm="0">
                                          <p:val>
                                            <p:strVal val="0-#ppt_w/2"/>
                                          </p:val>
                                        </p:tav>
                                        <p:tav tm="100000">
                                          <p:val>
                                            <p:strVal val="#ppt_x"/>
                                          </p:val>
                                        </p:tav>
                                      </p:tavLst>
                                    </p:anim>
                                    <p:anim calcmode="lin" valueType="num">
                                      <p:cBhvr additive="base">
                                        <p:cTn id="24" dur="3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8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200"/>
                                        <p:tgtEl>
                                          <p:spTgt spid="6"/>
                                        </p:tgtEl>
                                      </p:cBhvr>
                                    </p:animEffect>
                                  </p:childTnLst>
                                </p:cTn>
                              </p:par>
                              <p:par>
                                <p:cTn id="29" presetID="2" presetClass="entr" presetSubtype="4" decel="100000" fill="hold" nodeType="withEffect">
                                  <p:stCondLst>
                                    <p:cond delay="3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300" fill="hold"/>
                                        <p:tgtEl>
                                          <p:spTgt spid="10"/>
                                        </p:tgtEl>
                                        <p:attrNameLst>
                                          <p:attrName>ppt_x</p:attrName>
                                        </p:attrNameLst>
                                      </p:cBhvr>
                                      <p:tavLst>
                                        <p:tav tm="0">
                                          <p:val>
                                            <p:strVal val="#ppt_x"/>
                                          </p:val>
                                        </p:tav>
                                        <p:tav tm="100000">
                                          <p:val>
                                            <p:strVal val="#ppt_x"/>
                                          </p:val>
                                        </p:tav>
                                      </p:tavLst>
                                    </p:anim>
                                    <p:anim calcmode="lin" valueType="num">
                                      <p:cBhvr additive="base">
                                        <p:cTn id="32" dur="3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00" fill="hold"/>
                                        <p:tgtEl>
                                          <p:spTgt spid="15"/>
                                        </p:tgtEl>
                                        <p:attrNameLst>
                                          <p:attrName>ppt_x</p:attrName>
                                        </p:attrNameLst>
                                      </p:cBhvr>
                                      <p:tavLst>
                                        <p:tav tm="0">
                                          <p:val>
                                            <p:strVal val="#ppt_x"/>
                                          </p:val>
                                        </p:tav>
                                        <p:tav tm="100000">
                                          <p:val>
                                            <p:strVal val="#ppt_x"/>
                                          </p:val>
                                        </p:tav>
                                      </p:tavLst>
                                    </p:anim>
                                    <p:anim calcmode="lin" valueType="num">
                                      <p:cBhvr additive="base">
                                        <p:cTn id="36" dur="3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300" fill="hold"/>
                                        <p:tgtEl>
                                          <p:spTgt spid="30"/>
                                        </p:tgtEl>
                                        <p:attrNameLst>
                                          <p:attrName>ppt_x</p:attrName>
                                        </p:attrNameLst>
                                      </p:cBhvr>
                                      <p:tavLst>
                                        <p:tav tm="0">
                                          <p:val>
                                            <p:strVal val="#ppt_x"/>
                                          </p:val>
                                        </p:tav>
                                        <p:tav tm="100000">
                                          <p:val>
                                            <p:strVal val="#ppt_x"/>
                                          </p:val>
                                        </p:tav>
                                      </p:tavLst>
                                    </p:anim>
                                    <p:anim calcmode="lin" valueType="num">
                                      <p:cBhvr additive="base">
                                        <p:cTn id="40" dur="3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3">
            <a:extLst>
              <a:ext uri="{FF2B5EF4-FFF2-40B4-BE49-F238E27FC236}">
                <a16:creationId xmlns:a16="http://schemas.microsoft.com/office/drawing/2014/main" id="{4A012631-E166-BAC4-37D9-92A53427B7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958" y="1853315"/>
            <a:ext cx="8272083" cy="3251120"/>
          </a:xfrm>
          <a:prstGeom prst="rect">
            <a:avLst/>
          </a:prstGeom>
          <a:solidFill>
            <a:sysClr val="window" lastClr="FFFFFF">
              <a:lumMod val="95000"/>
            </a:sysClr>
          </a:solidFill>
        </p:spPr>
      </p:pic>
    </p:spTree>
    <p:extLst>
      <p:ext uri="{BB962C8B-B14F-4D97-AF65-F5344CB8AC3E}">
        <p14:creationId xmlns:p14="http://schemas.microsoft.com/office/powerpoint/2010/main" val="317742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2314393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7B10D1-1388-D611-1C04-016C4811A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9" y="1539434"/>
            <a:ext cx="8513582" cy="4193854"/>
          </a:xfrm>
          <a:prstGeom prst="rect">
            <a:avLst/>
          </a:prstGeom>
        </p:spPr>
      </p:pic>
    </p:spTree>
    <p:extLst>
      <p:ext uri="{BB962C8B-B14F-4D97-AF65-F5344CB8AC3E}">
        <p14:creationId xmlns:p14="http://schemas.microsoft.com/office/powerpoint/2010/main" val="1789838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71107" y="329560"/>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1</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767092" y="1886653"/>
            <a:ext cx="3502242" cy="1015663"/>
          </a:xfrm>
          <a:prstGeom prst="rect">
            <a:avLst/>
          </a:prstGeom>
          <a:noFill/>
        </p:spPr>
        <p:txBody>
          <a:bodyPr wrap="square" rtlCol="0">
            <a:spAutoFit/>
          </a:bodyPr>
          <a:lstStyle/>
          <a:p>
            <a:pPr>
              <a:defRPr/>
            </a:pPr>
            <a:r>
              <a:rPr lang="en-US" altLang="zh-CN" sz="3000" b="1" kern="0" dirty="0">
                <a:solidFill>
                  <a:srgbClr val="1A2F64"/>
                </a:solidFill>
                <a:cs typeface="+mn-ea"/>
                <a:sym typeface="+mn-lt"/>
              </a:rPr>
              <a:t>SEARCH RESULT IN GEONETWORK</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484136"/>
            <a:ext cx="2851547" cy="1120724"/>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23055" r="2305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It displays the image thumbnails</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The result is based on the user access levels.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4"/>
            <a:ext cx="2316461" cy="893159"/>
            <a:chOff x="5454975" y="2338112"/>
            <a:chExt cx="3088614" cy="1190878"/>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1057555"/>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On clicking the search results more options of OGC come up.</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475949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75621" y="359077"/>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Results 2</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Geoserver</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81"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Geoserver has many functions</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is used to store data.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View and edit </a:t>
            </a:r>
            <a:r>
              <a:rPr lang="en-US" altLang="zh-CN" sz="1050">
                <a:solidFill>
                  <a:prstClr val="white">
                    <a:lumMod val="50000"/>
                  </a:prstClr>
                </a:solidFill>
                <a:cs typeface="+mn-ea"/>
                <a:sym typeface="+mn-lt"/>
              </a:rPr>
              <a:t>geospatial data</a:t>
            </a:r>
            <a:r>
              <a:rPr lang="en-US" altLang="zh-CN" sz="1050" dirty="0">
                <a:solidFill>
                  <a:prstClr val="white">
                    <a:lumMod val="50000"/>
                  </a:prstClr>
                </a:solidFill>
                <a:cs typeface="+mn-ea"/>
                <a:sym typeface="+mn-lt"/>
              </a:rPr>
              <a:t>.</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We can create all the OGC services and link them.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309637"/>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It gives REST API.</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p:stCondLst>
                              <p:cond delay="2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300"/>
                                        <p:tgtEl>
                                          <p:spTgt spid="22"/>
                                        </p:tgtEl>
                                      </p:cBhvr>
                                    </p:animEffect>
                                  </p:childTnLst>
                                </p:cTn>
                              </p:par>
                              <p:par>
                                <p:cTn id="12" presetID="10" presetClass="entr" presetSubtype="0" fill="hold" nodeType="withEffect">
                                  <p:stCondLst>
                                    <p:cond delay="2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200"/>
                                        <p:tgtEl>
                                          <p:spTgt spid="73"/>
                                        </p:tgtEl>
                                      </p:cBhvr>
                                    </p:animEffect>
                                  </p:childTnLst>
                                </p:cTn>
                              </p:par>
                              <p:par>
                                <p:cTn id="15" presetID="42" presetClass="path" presetSubtype="0" accel="50000" decel="50000" fill="hold" nodeType="withEffect">
                                  <p:stCondLst>
                                    <p:cond delay="200"/>
                                  </p:stCondLst>
                                  <p:childTnLst>
                                    <p:animMotion origin="layout" path="M 0.07604 0.14814 L -1.94444E-6 4.07407E-6 " pathEditMode="relative" rAng="0" ptsTypes="AA">
                                      <p:cBhvr>
                                        <p:cTn id="16" dur="3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200"/>
                                        <p:tgtEl>
                                          <p:spTgt spid="70"/>
                                        </p:tgtEl>
                                      </p:cBhvr>
                                    </p:animEffect>
                                  </p:childTnLst>
                                </p:cTn>
                              </p:par>
                              <p:par>
                                <p:cTn id="20" presetID="42" presetClass="path" presetSubtype="0" accel="50000" decel="50000" fill="hold" nodeType="withEffect">
                                  <p:stCondLst>
                                    <p:cond delay="400"/>
                                  </p:stCondLst>
                                  <p:childTnLst>
                                    <p:animMotion origin="layout" path="M 0.07604 0.14814 L -6.25E-7 3.33333E-6 " pathEditMode="relative" rAng="0" ptsTypes="AA">
                                      <p:cBhvr>
                                        <p:cTn id="21" dur="3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6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
                                        <p:tgtEl>
                                          <p:spTgt spid="67"/>
                                        </p:tgtEl>
                                      </p:cBhvr>
                                    </p:animEffect>
                                  </p:childTnLst>
                                </p:cTn>
                              </p:par>
                              <p:par>
                                <p:cTn id="25" presetID="42" presetClass="path" presetSubtype="0" accel="50000" decel="50000" fill="hold" nodeType="withEffect">
                                  <p:stCondLst>
                                    <p:cond delay="600"/>
                                  </p:stCondLst>
                                  <p:childTnLst>
                                    <p:animMotion origin="layout" path="M 0.07604 0.14814 L -1.04167E-6 4.81481E-6 " pathEditMode="relative" rAng="0" ptsTypes="AA">
                                      <p:cBhvr>
                                        <p:cTn id="26" dur="3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8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
                                        <p:tgtEl>
                                          <p:spTgt spid="23"/>
                                        </p:tgtEl>
                                      </p:cBhvr>
                                    </p:animEffect>
                                  </p:childTnLst>
                                </p:cTn>
                              </p:par>
                              <p:par>
                                <p:cTn id="30" presetID="42" presetClass="path" presetSubtype="0" accel="50000" decel="50000" fill="hold" nodeType="withEffect">
                                  <p:stCondLst>
                                    <p:cond delay="800"/>
                                  </p:stCondLst>
                                  <p:childTnLst>
                                    <p:animMotion origin="layout" path="M 0.07604 0.14814 L -1.66667E-6 4.81481E-6 " pathEditMode="relative" rAng="0" ptsTypes="AA">
                                      <p:cBhvr>
                                        <p:cTn id="31" dur="300" fill="hold"/>
                                        <p:tgtEl>
                                          <p:spTgt spid="23"/>
                                        </p:tgtEl>
                                        <p:attrNameLst>
                                          <p:attrName>ppt_x</p:attrName>
                                          <p:attrName>ppt_y</p:attrName>
                                        </p:attrNameLst>
                                      </p:cBhvr>
                                      <p:rCtr x="-3802" y="-7407"/>
                                    </p:animMotion>
                                  </p:childTnLst>
                                </p:cTn>
                              </p:par>
                            </p:childTnLst>
                          </p:cTn>
                        </p:par>
                        <p:par>
                          <p:cTn id="32" fill="hold">
                            <p:stCondLst>
                              <p:cond delay="130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2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5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2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5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5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5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240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200" fill="hold"/>
                                        <p:tgtEl>
                                          <p:spTgt spid="81"/>
                                        </p:tgtEl>
                                        <p:attrNameLst>
                                          <p:attrName>ppt_w</p:attrName>
                                        </p:attrNameLst>
                                      </p:cBhvr>
                                      <p:tavLst>
                                        <p:tav tm="0">
                                          <p:val>
                                            <p:fltVal val="0"/>
                                          </p:val>
                                        </p:tav>
                                        <p:tav tm="100000">
                                          <p:val>
                                            <p:strVal val="#ppt_w"/>
                                          </p:val>
                                        </p:tav>
                                      </p:tavLst>
                                    </p:anim>
                                    <p:anim calcmode="lin" valueType="num">
                                      <p:cBhvr>
                                        <p:cTn id="69" dur="200" fill="hold"/>
                                        <p:tgtEl>
                                          <p:spTgt spid="81"/>
                                        </p:tgtEl>
                                        <p:attrNameLst>
                                          <p:attrName>ppt_h</p:attrName>
                                        </p:attrNameLst>
                                      </p:cBhvr>
                                      <p:tavLst>
                                        <p:tav tm="0">
                                          <p:val>
                                            <p:fltVal val="0"/>
                                          </p:val>
                                        </p:tav>
                                        <p:tav tm="100000">
                                          <p:val>
                                            <p:strVal val="#ppt_h"/>
                                          </p:val>
                                        </p:tav>
                                      </p:tavLst>
                                    </p:anim>
                                    <p:animEffect transition="in" filter="fade">
                                      <p:cBhvr>
                                        <p:cTn id="70" dur="200"/>
                                        <p:tgtEl>
                                          <p:spTgt spid="81"/>
                                        </p:tgtEl>
                                      </p:cBhvr>
                                    </p:animEffect>
                                  </p:childTnLst>
                                </p:cTn>
                              </p:par>
                            </p:childTnLst>
                          </p:cTn>
                        </p:par>
                        <p:par>
                          <p:cTn id="71" fill="hold">
                            <p:stCondLst>
                              <p:cond delay="260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200" fill="hold"/>
                                        <p:tgtEl>
                                          <p:spTgt spid="82"/>
                                        </p:tgtEl>
                                        <p:attrNameLst>
                                          <p:attrName>ppt_w</p:attrName>
                                        </p:attrNameLst>
                                      </p:cBhvr>
                                      <p:tavLst>
                                        <p:tav tm="0">
                                          <p:val>
                                            <p:fltVal val="0"/>
                                          </p:val>
                                        </p:tav>
                                        <p:tav tm="100000">
                                          <p:val>
                                            <p:strVal val="#ppt_w"/>
                                          </p:val>
                                        </p:tav>
                                      </p:tavLst>
                                    </p:anim>
                                    <p:anim calcmode="lin" valueType="num">
                                      <p:cBhvr>
                                        <p:cTn id="75" dur="200" fill="hold"/>
                                        <p:tgtEl>
                                          <p:spTgt spid="82"/>
                                        </p:tgtEl>
                                        <p:attrNameLst>
                                          <p:attrName>ppt_h</p:attrName>
                                        </p:attrNameLst>
                                      </p:cBhvr>
                                      <p:tavLst>
                                        <p:tav tm="0">
                                          <p:val>
                                            <p:fltVal val="0"/>
                                          </p:val>
                                        </p:tav>
                                        <p:tav tm="100000">
                                          <p:val>
                                            <p:strVal val="#ppt_h"/>
                                          </p:val>
                                        </p:tav>
                                      </p:tavLst>
                                    </p:anim>
                                    <p:animEffect transition="in" filter="fade">
                                      <p:cBhvr>
                                        <p:cTn id="76" dur="200"/>
                                        <p:tgtEl>
                                          <p:spTgt spid="82"/>
                                        </p:tgtEl>
                                      </p:cBhvr>
                                    </p:animEffect>
                                  </p:childTnLst>
                                </p:cTn>
                              </p:par>
                            </p:childTnLst>
                          </p:cTn>
                        </p:par>
                        <p:par>
                          <p:cTn id="77" fill="hold">
                            <p:stCondLst>
                              <p:cond delay="280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200" fill="hold"/>
                                        <p:tgtEl>
                                          <p:spTgt spid="83"/>
                                        </p:tgtEl>
                                        <p:attrNameLst>
                                          <p:attrName>ppt_w</p:attrName>
                                        </p:attrNameLst>
                                      </p:cBhvr>
                                      <p:tavLst>
                                        <p:tav tm="0">
                                          <p:val>
                                            <p:fltVal val="0"/>
                                          </p:val>
                                        </p:tav>
                                        <p:tav tm="100000">
                                          <p:val>
                                            <p:strVal val="#ppt_w"/>
                                          </p:val>
                                        </p:tav>
                                      </p:tavLst>
                                    </p:anim>
                                    <p:anim calcmode="lin" valueType="num">
                                      <p:cBhvr>
                                        <p:cTn id="81" dur="200" fill="hold"/>
                                        <p:tgtEl>
                                          <p:spTgt spid="83"/>
                                        </p:tgtEl>
                                        <p:attrNameLst>
                                          <p:attrName>ppt_h</p:attrName>
                                        </p:attrNameLst>
                                      </p:cBhvr>
                                      <p:tavLst>
                                        <p:tav tm="0">
                                          <p:val>
                                            <p:fltVal val="0"/>
                                          </p:val>
                                        </p:tav>
                                        <p:tav tm="100000">
                                          <p:val>
                                            <p:strVal val="#ppt_h"/>
                                          </p:val>
                                        </p:tav>
                                      </p:tavLst>
                                    </p:anim>
                                    <p:animEffect transition="in" filter="fade">
                                      <p:cBhvr>
                                        <p:cTn id="82" dur="200"/>
                                        <p:tgtEl>
                                          <p:spTgt spid="83"/>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200" fill="hold"/>
                                        <p:tgtEl>
                                          <p:spTgt spid="84"/>
                                        </p:tgtEl>
                                        <p:attrNameLst>
                                          <p:attrName>ppt_w</p:attrName>
                                        </p:attrNameLst>
                                      </p:cBhvr>
                                      <p:tavLst>
                                        <p:tav tm="0">
                                          <p:val>
                                            <p:fltVal val="0"/>
                                          </p:val>
                                        </p:tav>
                                        <p:tav tm="100000">
                                          <p:val>
                                            <p:strVal val="#ppt_w"/>
                                          </p:val>
                                        </p:tav>
                                      </p:tavLst>
                                    </p:anim>
                                    <p:anim calcmode="lin" valueType="num">
                                      <p:cBhvr>
                                        <p:cTn id="87" dur="200" fill="hold"/>
                                        <p:tgtEl>
                                          <p:spTgt spid="84"/>
                                        </p:tgtEl>
                                        <p:attrNameLst>
                                          <p:attrName>ppt_h</p:attrName>
                                        </p:attrNameLst>
                                      </p:cBhvr>
                                      <p:tavLst>
                                        <p:tav tm="0">
                                          <p:val>
                                            <p:fltVal val="0"/>
                                          </p:val>
                                        </p:tav>
                                        <p:tav tm="100000">
                                          <p:val>
                                            <p:strVal val="#ppt_h"/>
                                          </p:val>
                                        </p:tav>
                                      </p:tavLst>
                                    </p:anim>
                                    <p:animEffect transition="in" filter="fade">
                                      <p:cBhvr>
                                        <p:cTn id="88" dur="2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pic>
        <p:nvPicPr>
          <p:cNvPr id="5" name="Picture 4">
            <a:extLst>
              <a:ext uri="{FF2B5EF4-FFF2-40B4-BE49-F238E27FC236}">
                <a16:creationId xmlns:a16="http://schemas.microsoft.com/office/drawing/2014/main" id="{1865C275-C1E3-41D8-9C71-672ECDEF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c="http://schemas.openxmlformats.org/drawingml/2006/chart"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95321" y="1363675"/>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Benefits of SDI</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44428"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8569" y="2680903"/>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72024"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36166" y="2680903"/>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97240" y="2137980"/>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63765" y="2680903"/>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24837" y="2137980"/>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8978" y="2680903"/>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1255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60390"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408228"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55471" y="2815801"/>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16446" y="3894149"/>
            <a:ext cx="1372791" cy="1464108"/>
            <a:chOff x="1263107" y="3429000"/>
            <a:chExt cx="1830388" cy="1952143"/>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162501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reduces duplication by centralized data repository, standardization and interoperability</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263107" y="3429000"/>
              <a:ext cx="1781124" cy="3743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Removes duplication</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90245" y="3894149"/>
            <a:ext cx="1372791" cy="1592251"/>
            <a:chOff x="1263107" y="3429000"/>
            <a:chExt cx="1830388" cy="2123000"/>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179587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It maintains quality by producing comprehensive metadata, regular updates and maintenance and various quality control measures.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Improves quality</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60915" y="3894149"/>
            <a:ext cx="1372791" cy="1389051"/>
            <a:chOff x="1263107" y="3429000"/>
            <a:chExt cx="1830388" cy="1852067"/>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152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Elimination of redundant data collection, efficient resource allocation and reduced IT resource infrastructure cost.</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Reduces cost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182296" y="3894148"/>
            <a:ext cx="1471571" cy="1786985"/>
            <a:chOff x="1213843" y="3429000"/>
            <a:chExt cx="1962095" cy="2382646"/>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205551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 It provides policy and legal framework, data sharing agreements, collaborative platforms and tools, governance structures and community building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213843" y="3429000"/>
              <a:ext cx="1962095" cy="37433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sz="1050" b="1" dirty="0">
                  <a:solidFill>
                    <a:srgbClr val="1A2F64"/>
                  </a:solidFill>
                  <a:cs typeface="+mn-ea"/>
                  <a:sym typeface="+mn-lt"/>
                </a:rPr>
                <a:t>Establishes partnership</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667920" y="6057065"/>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3136166" y="613033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740040" y="6081724"/>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4967841" y="608188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95321" y="6098000"/>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pic>
        <p:nvPicPr>
          <p:cNvPr id="44" name="Picture 43">
            <a:extLst>
              <a:ext uri="{FF2B5EF4-FFF2-40B4-BE49-F238E27FC236}">
                <a16:creationId xmlns:a16="http://schemas.microsoft.com/office/drawing/2014/main" id="{42AE8851-AD47-4774-928E-D5A2814C7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4822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of Dehradun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12636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4221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12636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nvGrpSpPr>
          <p:cNvPr id="10" name="组合 9">
            <a:extLst>
              <a:ext uri="{FF2B5EF4-FFF2-40B4-BE49-F238E27FC236}">
                <a16:creationId xmlns:a16="http://schemas.microsoft.com/office/drawing/2014/main" id="{62835473-CAB1-38EA-F92F-80B382491A9E}"/>
              </a:ext>
            </a:extLst>
          </p:cNvPr>
          <p:cNvGrpSpPr/>
          <p:nvPr/>
        </p:nvGrpSpPr>
        <p:grpSpPr>
          <a:xfrm>
            <a:off x="998128" y="28160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12700" cap="flat" cmpd="sng">
                    <a:solidFill>
                      <a:srgbClr val="000000"/>
                    </a:solidFill>
                    <a:prstDash val="solid"/>
                    <a:miter lim="0"/>
                    <a:headEnd/>
                    <a:tailEnd/>
                  </a14:hiddenLine>
                </a:ext>
                <a:ext uri="{AF507438-7753-43e0-B8FC-AC1667EBCBE1}">
                  <a14:hiddenEffects xmlns:a14="http://schemas.microsoft.com/office/drawing/2010/main" xmlns:mc="http://schemas.openxmlformats.org/markup-compatibility/2006"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896406"/>
            <a:ext cx="1057982"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500" b="1" kern="0" dirty="0">
                <a:solidFill>
                  <a:srgbClr val="1A2F64"/>
                </a:solidFill>
                <a:cs typeface="+mn-ea"/>
                <a:sym typeface="+mn-lt"/>
              </a:rPr>
              <a:t>No active SDI</a:t>
            </a:r>
          </a:p>
        </p:txBody>
      </p:sp>
      <p:sp>
        <p:nvSpPr>
          <p:cNvPr id="18" name="Rectangle 673">
            <a:extLst>
              <a:ext uri="{FF2B5EF4-FFF2-40B4-BE49-F238E27FC236}">
                <a16:creationId xmlns:a16="http://schemas.microsoft.com/office/drawing/2014/main" id="{9450CC90-DEE4-EADF-3D09-D03286306A98}"/>
              </a:ext>
            </a:extLst>
          </p:cNvPr>
          <p:cNvSpPr/>
          <p:nvPr/>
        </p:nvSpPr>
        <p:spPr>
          <a:xfrm>
            <a:off x="998128" y="3360436"/>
            <a:ext cx="3229296" cy="1186800"/>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Creating and SDI for Dehradun district is necessary as it serves as an educational hub, tourism gateway, business center, administrative significance, military presence and good climatic conditions. The following things must be kept in mind while preparing an SDI.</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338254"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057524" y="5248613"/>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1000793" y="5709547"/>
            <a:ext cx="641201"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Standards</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40809" y="5706576"/>
            <a:ext cx="301365"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Data</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61622" y="5706576"/>
            <a:ext cx="647613"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sz="1200" b="1" kern="0" dirty="0">
                <a:solidFill>
                  <a:srgbClr val="1A2F64"/>
                </a:solidFill>
                <a:cs typeface="+mn-ea"/>
                <a:sym typeface="+mn-lt"/>
              </a:rPr>
              <a:t>Resources</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1000685" y="5921962"/>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OGC and metadata standards</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40703"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Multisource and multi type data</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61516" y="5921963"/>
            <a:ext cx="971878" cy="394019"/>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Various softwares and good hardwares </a:t>
            </a:r>
            <a:endParaRPr lang="zh-CN" altLang="en-US" sz="900" dirty="0">
              <a:solidFill>
                <a:prstClr val="white">
                  <a:lumMod val="50000"/>
                </a:prstClr>
              </a:solidFill>
              <a:cs typeface="+mn-ea"/>
              <a:sym typeface="+mn-lt"/>
            </a:endParaRPr>
          </a:p>
        </p:txBody>
      </p:sp>
      <p:sp>
        <p:nvSpPr>
          <p:cNvPr id="28" name="Freeform 31">
            <a:extLst>
              <a:ext uri="{FF2B5EF4-FFF2-40B4-BE49-F238E27FC236}">
                <a16:creationId xmlns:a16="http://schemas.microsoft.com/office/drawing/2014/main" id="{26273033-D49F-4217-9163-2885C899F5D1}"/>
              </a:ext>
            </a:extLst>
          </p:cNvPr>
          <p:cNvSpPr>
            <a:spLocks noEditPoints="1"/>
          </p:cNvSpPr>
          <p:nvPr/>
        </p:nvSpPr>
        <p:spPr bwMode="auto">
          <a:xfrm flipH="1">
            <a:off x="2674919" y="5240354"/>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pic>
        <p:nvPicPr>
          <p:cNvPr id="30" name="Picture 29">
            <a:extLst>
              <a:ext uri="{FF2B5EF4-FFF2-40B4-BE49-F238E27FC236}">
                <a16:creationId xmlns:a16="http://schemas.microsoft.com/office/drawing/2014/main" id="{BD7BBCAA-D97A-431B-96D9-425A0B83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pic>
        <p:nvPicPr>
          <p:cNvPr id="33" name="Picture 32">
            <a:extLst>
              <a:ext uri="{FF2B5EF4-FFF2-40B4-BE49-F238E27FC236}">
                <a16:creationId xmlns:a16="http://schemas.microsoft.com/office/drawing/2014/main" id="{AB3EE9AB-7C4F-41C0-9860-665D1B23BF02}"/>
              </a:ext>
            </a:extLst>
          </p:cNvPr>
          <p:cNvPicPr>
            <a:picLocks noChangeAspect="1"/>
          </p:cNvPicPr>
          <p:nvPr/>
        </p:nvPicPr>
        <p:blipFill rotWithShape="1">
          <a:blip r:embed="rId3">
            <a:extLst>
              <a:ext uri="{28A0092B-C50C-407E-A947-70E740481C1C}">
                <a14:useLocalDpi xmlns:a14="http://schemas.microsoft.com/office/drawing/2010/main" val="0"/>
              </a:ext>
            </a:extLst>
          </a:blip>
          <a:srcRect t="41768"/>
          <a:stretch/>
        </p:blipFill>
        <p:spPr>
          <a:xfrm>
            <a:off x="5394189" y="3997186"/>
            <a:ext cx="2459031" cy="1262917"/>
          </a:xfrm>
          <a:prstGeom prst="rect">
            <a:avLst/>
          </a:prstGeom>
        </p:spPr>
      </p:pic>
      <p:pic>
        <p:nvPicPr>
          <p:cNvPr id="35" name="Picture 34">
            <a:extLst>
              <a:ext uri="{FF2B5EF4-FFF2-40B4-BE49-F238E27FC236}">
                <a16:creationId xmlns:a16="http://schemas.microsoft.com/office/drawing/2014/main" id="{8B7076B0-B6A3-4E15-B2B8-52BBB737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89" y="3094689"/>
            <a:ext cx="2464724" cy="2173770"/>
          </a:xfrm>
          <a:prstGeom prst="rect">
            <a:avLst/>
          </a:prstGeom>
        </p:spPr>
      </p:pic>
      <p:sp>
        <p:nvSpPr>
          <p:cNvPr id="37" name="TextBox 36">
            <a:extLst>
              <a:ext uri="{FF2B5EF4-FFF2-40B4-BE49-F238E27FC236}">
                <a16:creationId xmlns:a16="http://schemas.microsoft.com/office/drawing/2014/main" id="{CC26262F-12B7-47E7-A040-C1B67ABDCEAD}"/>
              </a:ext>
            </a:extLst>
          </p:cNvPr>
          <p:cNvSpPr txBox="1"/>
          <p:nvPr/>
        </p:nvSpPr>
        <p:spPr>
          <a:xfrm>
            <a:off x="5323720" y="5319419"/>
            <a:ext cx="2459031" cy="276999"/>
          </a:xfrm>
          <a:prstGeom prst="rect">
            <a:avLst/>
          </a:prstGeom>
          <a:noFill/>
        </p:spPr>
        <p:txBody>
          <a:bodyPr wrap="square" rtlCol="0">
            <a:spAutoFit/>
          </a:bodyPr>
          <a:lstStyle/>
          <a:p>
            <a:r>
              <a:rPr lang="en-US" sz="1200" dirty="0"/>
              <a:t>Fig: Chakrata ©Aashu Punetha</a:t>
            </a:r>
            <a:endParaRPr lang="en-IN" sz="1200" dirty="0"/>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14:presetBounceEnd="16000">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14:bounceEnd="16000">
                                          <p:cBhvr additive="base">
                                            <p:cTn id="26" dur="1500" fill="hold"/>
                                            <p:tgtEl>
                                              <p:spTgt spid="37"/>
                                            </p:tgtEl>
                                            <p:attrNameLst>
                                              <p:attrName>ppt_x</p:attrName>
                                            </p:attrNameLst>
                                          </p:cBhvr>
                                          <p:tavLst>
                                            <p:tav tm="0">
                                              <p:val>
                                                <p:strVal val="1+#ppt_w/2"/>
                                              </p:val>
                                            </p:tav>
                                            <p:tav tm="100000">
                                              <p:val>
                                                <p:strVal val="#ppt_x"/>
                                              </p:val>
                                            </p:tav>
                                          </p:tavLst>
                                        </p:anim>
                                        <p:anim calcmode="lin" valueType="num" p14:bounceEnd="16000">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1+#ppt_w/2"/>
                                              </p:val>
                                            </p:tav>
                                            <p:tav tm="100000">
                                              <p:val>
                                                <p:strVal val="#ppt_x"/>
                                              </p:val>
                                            </p:tav>
                                          </p:tavLst>
                                        </p:anim>
                                        <p:anim calcmode="lin" valueType="num">
                                          <p:cBhvr additive="base">
                                            <p:cTn id="15" dur="1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2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500" fill="hold"/>
                                            <p:tgtEl>
                                              <p:spTgt spid="35"/>
                                            </p:tgtEl>
                                            <p:attrNameLst>
                                              <p:attrName>ppt_x</p:attrName>
                                            </p:attrNameLst>
                                          </p:cBhvr>
                                          <p:tavLst>
                                            <p:tav tm="0">
                                              <p:val>
                                                <p:strVal val="#ppt_x"/>
                                              </p:val>
                                            </p:tav>
                                            <p:tav tm="100000">
                                              <p:val>
                                                <p:strVal val="#ppt_x"/>
                                              </p:val>
                                            </p:tav>
                                          </p:tavLst>
                                        </p:anim>
                                        <p:anim calcmode="lin" valueType="num">
                                          <p:cBhvr additive="base">
                                            <p:cTn id="19" dur="15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 decel="100000" fill="hold" nodeType="withEffect">
                                      <p:stCondLst>
                                        <p:cond delay="2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500" fill="hold"/>
                                            <p:tgtEl>
                                              <p:spTgt spid="33"/>
                                            </p:tgtEl>
                                            <p:attrNameLst>
                                              <p:attrName>ppt_x</p:attrName>
                                            </p:attrNameLst>
                                          </p:cBhvr>
                                          <p:tavLst>
                                            <p:tav tm="0">
                                              <p:val>
                                                <p:strVal val="#ppt_x"/>
                                              </p:val>
                                            </p:tav>
                                            <p:tav tm="100000">
                                              <p:val>
                                                <p:strVal val="#ppt_x"/>
                                              </p:val>
                                            </p:tav>
                                          </p:tavLst>
                                        </p:anim>
                                        <p:anim calcmode="lin" valueType="num">
                                          <p:cBhvr additive="base">
                                            <p:cTn id="23" dur="1500" fill="hold"/>
                                            <p:tgtEl>
                                              <p:spTgt spid="33"/>
                                            </p:tgtEl>
                                            <p:attrNameLst>
                                              <p:attrName>ppt_y</p:attrName>
                                            </p:attrNameLst>
                                          </p:cBhvr>
                                          <p:tavLst>
                                            <p:tav tm="0">
                                              <p:val>
                                                <p:strVal val="0-#ppt_h/2"/>
                                              </p:val>
                                            </p:tav>
                                            <p:tav tm="100000">
                                              <p:val>
                                                <p:strVal val="#ppt_y"/>
                                              </p:val>
                                            </p:tav>
                                          </p:tavLst>
                                        </p:anim>
                                      </p:childTnLst>
                                    </p:cTn>
                                  </p:par>
                                  <p:par>
                                    <p:cTn id="24" presetID="2" presetClass="entr" presetSubtype="2" fill="hold" grpId="0" nodeType="withEffect">
                                      <p:stCondLst>
                                        <p:cond delay="2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1+#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00" fill="hold"/>
                                            <p:tgtEl>
                                              <p:spTgt spid="6"/>
                                            </p:tgtEl>
                                            <p:attrNameLst>
                                              <p:attrName>ppt_x</p:attrName>
                                            </p:attrNameLst>
                                          </p:cBhvr>
                                          <p:tavLst>
                                            <p:tav tm="0">
                                              <p:val>
                                                <p:strVal val="1+#ppt_w/2"/>
                                              </p:val>
                                            </p:tav>
                                            <p:tav tm="100000">
                                              <p:val>
                                                <p:strVal val="#ppt_x"/>
                                              </p:val>
                                            </p:tav>
                                          </p:tavLst>
                                        </p:anim>
                                        <p:anim calcmode="lin" valueType="num">
                                          <p:cBhvr additive="base">
                                            <p:cTn id="31" dur="2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00" fill="hold"/>
                                            <p:tgtEl>
                                              <p:spTgt spid="10"/>
                                            </p:tgtEl>
                                            <p:attrNameLst>
                                              <p:attrName>ppt_w</p:attrName>
                                            </p:attrNameLst>
                                          </p:cBhvr>
                                          <p:tavLst>
                                            <p:tav tm="0">
                                              <p:val>
                                                <p:fltVal val="0"/>
                                              </p:val>
                                            </p:tav>
                                            <p:tav tm="100000">
                                              <p:val>
                                                <p:strVal val="#ppt_w"/>
                                              </p:val>
                                            </p:tav>
                                          </p:tavLst>
                                        </p:anim>
                                        <p:anim calcmode="lin" valueType="num">
                                          <p:cBhvr>
                                            <p:cTn id="36" dur="200" fill="hold"/>
                                            <p:tgtEl>
                                              <p:spTgt spid="10"/>
                                            </p:tgtEl>
                                            <p:attrNameLst>
                                              <p:attrName>ppt_h</p:attrName>
                                            </p:attrNameLst>
                                          </p:cBhvr>
                                          <p:tavLst>
                                            <p:tav tm="0">
                                              <p:val>
                                                <p:fltVal val="0"/>
                                              </p:val>
                                            </p:tav>
                                            <p:tav tm="100000">
                                              <p:val>
                                                <p:strVal val="#ppt_h"/>
                                              </p:val>
                                            </p:tav>
                                          </p:tavLst>
                                        </p:anim>
                                        <p:animEffect transition="in" filter="fade">
                                          <p:cBhvr>
                                            <p:cTn id="37" dur="200"/>
                                            <p:tgtEl>
                                              <p:spTgt spid="10"/>
                                            </p:tgtEl>
                                          </p:cBhvr>
                                        </p:animEffect>
                                      </p:childTnLst>
                                    </p:cTn>
                                  </p:par>
                                </p:childTnLst>
                              </p:cTn>
                            </p:par>
                            <p:par>
                              <p:cTn id="38" fill="hold">
                                <p:stCondLst>
                                  <p:cond delay="21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100" fill="hold"/>
                                            <p:tgtEl>
                                              <p:spTgt spid="17"/>
                                            </p:tgtEl>
                                            <p:attrNameLst>
                                              <p:attrName>ppt_w</p:attrName>
                                            </p:attrNameLst>
                                          </p:cBhvr>
                                          <p:tavLst>
                                            <p:tav tm="0">
                                              <p:val>
                                                <p:fltVal val="0"/>
                                              </p:val>
                                            </p:tav>
                                            <p:tav tm="100000">
                                              <p:val>
                                                <p:strVal val="#ppt_w"/>
                                              </p:val>
                                            </p:tav>
                                          </p:tavLst>
                                        </p:anim>
                                        <p:anim calcmode="lin" valueType="num">
                                          <p:cBhvr>
                                            <p:cTn id="42" dur="100" fill="hold"/>
                                            <p:tgtEl>
                                              <p:spTgt spid="17"/>
                                            </p:tgtEl>
                                            <p:attrNameLst>
                                              <p:attrName>ppt_h</p:attrName>
                                            </p:attrNameLst>
                                          </p:cBhvr>
                                          <p:tavLst>
                                            <p:tav tm="0">
                                              <p:val>
                                                <p:fltVal val="0"/>
                                              </p:val>
                                            </p:tav>
                                            <p:tav tm="100000">
                                              <p:val>
                                                <p:strVal val="#ppt_h"/>
                                              </p:val>
                                            </p:tav>
                                          </p:tavLst>
                                        </p:anim>
                                        <p:animEffect transition="in" filter="fade">
                                          <p:cBhvr>
                                            <p:cTn id="43" dur="100"/>
                                            <p:tgtEl>
                                              <p:spTgt spid="17"/>
                                            </p:tgtEl>
                                          </p:cBhvr>
                                        </p:animEffect>
                                      </p:childTnLst>
                                    </p:cTn>
                                  </p:par>
                                </p:childTnLst>
                              </p:cTn>
                            </p:par>
                            <p:par>
                              <p:cTn id="44" fill="hold">
                                <p:stCondLst>
                                  <p:cond delay="2200"/>
                                </p:stCondLst>
                                <p:childTnLst>
                                  <p:par>
                                    <p:cTn id="45" presetID="22" presetClass="entr" presetSubtype="8" fill="hold" grpId="0" nodeType="afterEffect">
                                      <p:stCondLst>
                                        <p:cond delay="0"/>
                                      </p:stCondLst>
                                      <p:iterate type="wd">
                                        <p:tmPct val="10000"/>
                                      </p:iterate>
                                      <p:childTnLst>
                                        <p:set>
                                          <p:cBhvr>
                                            <p:cTn id="46" dur="1" fill="hold">
                                              <p:stCondLst>
                                                <p:cond delay="0"/>
                                              </p:stCondLst>
                                            </p:cTn>
                                            <p:tgtEl>
                                              <p:spTgt spid="18"/>
                                            </p:tgtEl>
                                            <p:attrNameLst>
                                              <p:attrName>style.visibility</p:attrName>
                                            </p:attrNameLst>
                                          </p:cBhvr>
                                          <p:to>
                                            <p:strVal val="visible"/>
                                          </p:to>
                                        </p:set>
                                        <p:animEffect transition="in" filter="wipe(left)">
                                          <p:cBhvr>
                                            <p:cTn id="47" dur="100"/>
                                            <p:tgtEl>
                                              <p:spTgt spid="18"/>
                                            </p:tgtEl>
                                          </p:cBhvr>
                                        </p:animEffect>
                                      </p:childTnLst>
                                    </p:cTn>
                                  </p:par>
                                  <p:par>
                                    <p:cTn id="48" presetID="2" presetClass="entr" presetSubtype="4" decel="10000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750" fill="hold"/>
                                            <p:tgtEl>
                                              <p:spTgt spid="19"/>
                                            </p:tgtEl>
                                            <p:attrNameLst>
                                              <p:attrName>ppt_x</p:attrName>
                                            </p:attrNameLst>
                                          </p:cBhvr>
                                          <p:tavLst>
                                            <p:tav tm="0">
                                              <p:val>
                                                <p:strVal val="#ppt_x"/>
                                              </p:val>
                                            </p:tav>
                                            <p:tav tm="100000">
                                              <p:val>
                                                <p:strVal val="#ppt_x"/>
                                              </p:val>
                                            </p:tav>
                                          </p:tavLst>
                                        </p:anim>
                                        <p:anim calcmode="lin" valueType="num">
                                          <p:cBhvr additive="base">
                                            <p:cTn id="51" dur="75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750" fill="hold"/>
                                            <p:tgtEl>
                                              <p:spTgt spid="28"/>
                                            </p:tgtEl>
                                            <p:attrNameLst>
                                              <p:attrName>ppt_x</p:attrName>
                                            </p:attrNameLst>
                                          </p:cBhvr>
                                          <p:tavLst>
                                            <p:tav tm="0">
                                              <p:val>
                                                <p:strVal val="#ppt_x"/>
                                              </p:val>
                                            </p:tav>
                                            <p:tav tm="100000">
                                              <p:val>
                                                <p:strVal val="#ppt_x"/>
                                              </p:val>
                                            </p:tav>
                                          </p:tavLst>
                                        </p:anim>
                                        <p:anim calcmode="lin" valueType="num">
                                          <p:cBhvr additive="base">
                                            <p:cTn id="59" dur="750" fill="hold"/>
                                            <p:tgtEl>
                                              <p:spTgt spid="28"/>
                                            </p:tgtEl>
                                            <p:attrNameLst>
                                              <p:attrName>ppt_y</p:attrName>
                                            </p:attrNameLst>
                                          </p:cBhvr>
                                          <p:tavLst>
                                            <p:tav tm="0">
                                              <p:val>
                                                <p:strVal val="1+#ppt_h/2"/>
                                              </p:val>
                                            </p:tav>
                                            <p:tav tm="100000">
                                              <p:val>
                                                <p:strVal val="#ppt_y"/>
                                              </p:val>
                                            </p:tav>
                                          </p:tavLst>
                                        </p:anim>
                                      </p:childTnLst>
                                    </p:cTn>
                                  </p:par>
                                </p:childTnLst>
                              </p:cTn>
                            </p:par>
                            <p:par>
                              <p:cTn id="60" fill="hold">
                                <p:stCondLst>
                                  <p:cond delay="29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345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par>
                              <p:cTn id="75" fill="hold">
                                <p:stCondLst>
                                  <p:cond delay="4450"/>
                                </p:stCondLst>
                                <p:childTnLst>
                                  <p:par>
                                    <p:cTn id="76" presetID="14" presetClass="entr" presetSubtype="1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randombar(horizontal)">
                                          <p:cBhvr>
                                            <p:cTn id="78" dur="500"/>
                                            <p:tgtEl>
                                              <p:spTgt spid="25"/>
                                            </p:tgtEl>
                                          </p:cBhvr>
                                        </p:animEffect>
                                      </p:childTnLst>
                                    </p:cTn>
                                  </p:par>
                                </p:childTnLst>
                              </p:cTn>
                            </p:par>
                            <p:par>
                              <p:cTn id="79" fill="hold">
                                <p:stCondLst>
                                  <p:cond delay="4950"/>
                                </p:stCondLst>
                                <p:childTnLst>
                                  <p:par>
                                    <p:cTn id="80" presetID="14" presetClass="entr" presetSubtype="1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450"/>
                                </p:stCondLst>
                                <p:childTnLst>
                                  <p:par>
                                    <p:cTn id="84" presetID="14" presetClass="entr" presetSubtype="1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2" grpId="0"/>
          <p:bldP spid="23" grpId="0"/>
          <p:bldP spid="24" grpId="0"/>
          <p:bldP spid="25" grpId="0"/>
          <p:bldP spid="26" grpId="0"/>
          <p:bldP spid="27" grpId="0"/>
          <p:bldP spid="28" grpId="0" animBg="1"/>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74143"/>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855450" y="2808170"/>
            <a:ext cx="2633221"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Objectives</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This section describes what we want to do.</a:t>
            </a:r>
            <a:endParaRPr lang="zh-CN" altLang="en-US" sz="1200" dirty="0">
              <a:solidFill>
                <a:schemeClr val="bg1">
                  <a:lumMod val="50000"/>
                </a:schemeClr>
              </a:solidFill>
              <a:cs typeface="+mn-ea"/>
              <a:sym typeface="+mn-lt"/>
            </a:endParaRPr>
          </a:p>
        </p:txBody>
      </p:sp>
      <p:pic>
        <p:nvPicPr>
          <p:cNvPr id="19" name="Picture 18">
            <a:extLst>
              <a:ext uri="{FF2B5EF4-FFF2-40B4-BE49-F238E27FC236}">
                <a16:creationId xmlns:a16="http://schemas.microsoft.com/office/drawing/2014/main" id="{0241C44B-15EB-426E-9C28-0D60ECA83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3"/>
            <a:ext cx="761937" cy="1078903"/>
          </a:xfrm>
          <a:prstGeom prst="rect">
            <a:avLst/>
          </a:prstGeom>
        </p:spPr>
      </p:pic>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
        <p15:prstTrans prst="pageCurlDouble"/>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2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 fill="hold"/>
                                            <p:tgtEl>
                                              <p:spTgt spid="6"/>
                                            </p:tgtEl>
                                            <p:attrNameLst>
                                              <p:attrName>ppt_x</p:attrName>
                                            </p:attrNameLst>
                                          </p:cBhvr>
                                          <p:tavLst>
                                            <p:tav tm="0">
                                              <p:val>
                                                <p:strVal val="#ppt_x"/>
                                              </p:val>
                                            </p:tav>
                                            <p:tav tm="100000">
                                              <p:val>
                                                <p:strVal val="#ppt_x"/>
                                              </p:val>
                                            </p:tav>
                                          </p:tavLst>
                                        </p:anim>
                                        <p:anim calcmode="lin" valueType="num">
                                          <p:cBhvr additive="base">
                                            <p:cTn id="12" dur="2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71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 fill="hold"/>
                                            <p:tgtEl>
                                              <p:spTgt spid="3"/>
                                            </p:tgtEl>
                                            <p:attrNameLst>
                                              <p:attrName>ppt_x</p:attrName>
                                            </p:attrNameLst>
                                          </p:cBhvr>
                                          <p:tavLst>
                                            <p:tav tm="0">
                                              <p:val>
                                                <p:strVal val="#ppt_x"/>
                                              </p:val>
                                            </p:tav>
                                            <p:tav tm="100000">
                                              <p:val>
                                                <p:strVal val="#ppt_x"/>
                                              </p:val>
                                            </p:tav>
                                          </p:tavLst>
                                        </p:anim>
                                        <p:anim calcmode="lin" valueType="num">
                                          <p:cBhvr additive="base">
                                            <p:cTn id="17" dur="2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200" tmFilter="0, 0; .2, .5; .8, .5; 1, 0"/>
                                            <p:tgtEl>
                                              <p:spTgt spid="3"/>
                                            </p:tgtEl>
                                          </p:cBhvr>
                                        </p:animEffect>
                                        <p:animScale>
                                          <p:cBhvr>
                                            <p:cTn id="20" dur="100" autoRev="1" fill="hold"/>
                                            <p:tgtEl>
                                              <p:spTgt spid="3"/>
                                            </p:tgtEl>
                                          </p:cBhvr>
                                          <p:by x="105000" y="105000"/>
                                        </p:animScale>
                                      </p:childTnLst>
                                    </p:cTn>
                                  </p:par>
                                  <p:par>
                                    <p:cTn id="21" presetID="2" presetClass="entr" presetSubtype="4" decel="100000"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1590"/>
                                </p:stCondLst>
                                <p:childTnLst>
                                  <p:par>
                                    <p:cTn id="26" presetID="14" presetClass="entr" presetSubtype="1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2135</TotalTime>
  <Words>1731</Words>
  <Application>Microsoft Office PowerPoint</Application>
  <PresentationFormat>On-screen Show (4:3)</PresentationFormat>
  <Paragraphs>348</Paragraphs>
  <Slides>73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微软雅黑</vt:lpstr>
      <vt:lpstr>Arial</vt:lpstr>
      <vt:lpstr>Calibri</vt:lpstr>
      <vt:lpstr>Calibri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Advaith C A</cp:lastModifiedBy>
  <cp:revision>268</cp:revision>
  <dcterms:created xsi:type="dcterms:W3CDTF">2022-12-31T12:18:47Z</dcterms:created>
  <dcterms:modified xsi:type="dcterms:W3CDTF">2024-06-13T16:05:55Z</dcterms:modified>
</cp:coreProperties>
</file>